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3"/>
  </p:notesMasterIdLst>
  <p:sldIdLst>
    <p:sldId id="257" r:id="rId2"/>
    <p:sldId id="283" r:id="rId3"/>
    <p:sldId id="284" r:id="rId4"/>
    <p:sldId id="285" r:id="rId5"/>
    <p:sldId id="286" r:id="rId6"/>
    <p:sldId id="287" r:id="rId7"/>
    <p:sldId id="288" r:id="rId8"/>
    <p:sldId id="289" r:id="rId9"/>
    <p:sldId id="291" r:id="rId10"/>
    <p:sldId id="292" r:id="rId11"/>
    <p:sldId id="293" r:id="rId12"/>
    <p:sldId id="294" r:id="rId13"/>
    <p:sldId id="295" r:id="rId14"/>
    <p:sldId id="296" r:id="rId15"/>
    <p:sldId id="297" r:id="rId16"/>
    <p:sldId id="298" r:id="rId17"/>
    <p:sldId id="299" r:id="rId18"/>
    <p:sldId id="267" r:id="rId19"/>
    <p:sldId id="268" r:id="rId20"/>
    <p:sldId id="277" r:id="rId21"/>
    <p:sldId id="278" r:id="rId22"/>
    <p:sldId id="279" r:id="rId23"/>
    <p:sldId id="280" r:id="rId24"/>
    <p:sldId id="282" r:id="rId25"/>
    <p:sldId id="281" r:id="rId26"/>
    <p:sldId id="275" r:id="rId27"/>
    <p:sldId id="276" r:id="rId28"/>
    <p:sldId id="271" r:id="rId29"/>
    <p:sldId id="272" r:id="rId30"/>
    <p:sldId id="273" r:id="rId31"/>
    <p:sldId id="274"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938" autoAdjust="0"/>
  </p:normalViewPr>
  <p:slideViewPr>
    <p:cSldViewPr snapToGrid="0">
      <p:cViewPr varScale="1">
        <p:scale>
          <a:sx n="73" d="100"/>
          <a:sy n="73" d="100"/>
        </p:scale>
        <p:origin x="1070"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B283-EB98-4A7A-9D63-A1A59D90FE29}" type="doc">
      <dgm:prSet loTypeId="urn:microsoft.com/office/officeart/2005/8/layout/pyramid4" loCatId="pyramid" qsTypeId="urn:microsoft.com/office/officeart/2005/8/quickstyle/3d7" qsCatId="3D" csTypeId="urn:microsoft.com/office/officeart/2005/8/colors/accent1_2" csCatId="accent1" phldr="1"/>
      <dgm:spPr/>
      <dgm:t>
        <a:bodyPr/>
        <a:lstStyle/>
        <a:p>
          <a:endParaRPr lang="es-ES"/>
        </a:p>
      </dgm:t>
    </dgm:pt>
    <dgm:pt modelId="{1D498D30-3AFF-4D53-AD33-8EE0B88A65F3}">
      <dgm:prSet phldrT="[Texto]" custT="1"/>
      <dgm:spPr>
        <a:solidFill>
          <a:schemeClr val="accent3">
            <a:lumMod val="75000"/>
          </a:schemeClr>
        </a:solidFill>
      </dgm:spPr>
      <dgm:t>
        <a:bodyPr/>
        <a:lstStyle/>
        <a:p>
          <a:r>
            <a:rPr lang="es-ES" sz="1900" b="1" dirty="0"/>
            <a:t>Poderes de la Unión </a:t>
          </a:r>
        </a:p>
      </dgm:t>
    </dgm:pt>
    <dgm:pt modelId="{5611A858-94EB-408C-92AE-D263AE75B24B}" type="parTrans" cxnId="{11B78CC3-73ED-4F6B-B38E-23A76743E41E}">
      <dgm:prSet/>
      <dgm:spPr/>
      <dgm:t>
        <a:bodyPr/>
        <a:lstStyle/>
        <a:p>
          <a:endParaRPr lang="es-ES"/>
        </a:p>
      </dgm:t>
    </dgm:pt>
    <dgm:pt modelId="{25E3BECC-B997-4082-B9F6-95C6D72688B6}" type="sibTrans" cxnId="{11B78CC3-73ED-4F6B-B38E-23A76743E41E}">
      <dgm:prSet/>
      <dgm:spPr/>
      <dgm:t>
        <a:bodyPr/>
        <a:lstStyle/>
        <a:p>
          <a:endParaRPr lang="es-ES"/>
        </a:p>
      </dgm:t>
    </dgm:pt>
    <dgm:pt modelId="{7E1769D1-793B-4871-A4B0-9E3B243636A4}">
      <dgm:prSet phldrT="[Texto]" custT="1"/>
      <dgm:spPr>
        <a:solidFill>
          <a:schemeClr val="accent5">
            <a:lumMod val="75000"/>
          </a:schemeClr>
        </a:solidFill>
      </dgm:spPr>
      <dgm:t>
        <a:bodyPr/>
        <a:lstStyle/>
        <a:p>
          <a:r>
            <a:rPr lang="es-ES" sz="1700" b="1" dirty="0"/>
            <a:t>Órganos Autónomos</a:t>
          </a:r>
        </a:p>
      </dgm:t>
    </dgm:pt>
    <dgm:pt modelId="{D2852FAD-5FA2-4CE2-BB71-87886826990F}" type="parTrans" cxnId="{D78B2123-4F57-4669-BBC7-A8F1B434196B}">
      <dgm:prSet/>
      <dgm:spPr/>
      <dgm:t>
        <a:bodyPr/>
        <a:lstStyle/>
        <a:p>
          <a:endParaRPr lang="es-ES"/>
        </a:p>
      </dgm:t>
    </dgm:pt>
    <dgm:pt modelId="{9908AC9B-ED63-41CF-B08A-7EFE0C0B79FC}" type="sibTrans" cxnId="{D78B2123-4F57-4669-BBC7-A8F1B434196B}">
      <dgm:prSet/>
      <dgm:spPr/>
      <dgm:t>
        <a:bodyPr/>
        <a:lstStyle/>
        <a:p>
          <a:endParaRPr lang="es-ES"/>
        </a:p>
      </dgm:t>
    </dgm:pt>
    <dgm:pt modelId="{E8448BBA-840C-4271-AE98-47872A47EB52}">
      <dgm:prSet phldrT="[Texto]" custT="1"/>
      <dgm:spPr>
        <a:solidFill>
          <a:schemeClr val="accent4">
            <a:lumMod val="75000"/>
          </a:schemeClr>
        </a:solidFill>
      </dgm:spPr>
      <dgm:t>
        <a:bodyPr/>
        <a:lstStyle/>
        <a:p>
          <a:endParaRPr lang="es-ES" sz="1500" b="1" dirty="0"/>
        </a:p>
        <a:p>
          <a:r>
            <a:rPr lang="es-ES" sz="1700" b="1" dirty="0"/>
            <a:t>Partidos Políticos</a:t>
          </a:r>
        </a:p>
      </dgm:t>
    </dgm:pt>
    <dgm:pt modelId="{F5A9DCD3-322C-442F-B0D4-77CAD8F6CF48}" type="parTrans" cxnId="{95D952D2-BA1A-4C8F-99E4-F7D8A1F63BCC}">
      <dgm:prSet/>
      <dgm:spPr/>
      <dgm:t>
        <a:bodyPr/>
        <a:lstStyle/>
        <a:p>
          <a:endParaRPr lang="es-ES"/>
        </a:p>
      </dgm:t>
    </dgm:pt>
    <dgm:pt modelId="{367325B7-9BA0-4B83-A2E0-8FED8C3AB547}" type="sibTrans" cxnId="{95D952D2-BA1A-4C8F-99E4-F7D8A1F63BCC}">
      <dgm:prSet/>
      <dgm:spPr/>
      <dgm:t>
        <a:bodyPr/>
        <a:lstStyle/>
        <a:p>
          <a:endParaRPr lang="es-ES"/>
        </a:p>
      </dgm:t>
    </dgm:pt>
    <dgm:pt modelId="{530B94B8-458E-4ECE-B8AB-CFE1DFD10EE7}">
      <dgm:prSet phldrT="[Texto]" custT="1"/>
      <dgm:spPr>
        <a:solidFill>
          <a:schemeClr val="accent6">
            <a:lumMod val="75000"/>
          </a:schemeClr>
        </a:solidFill>
      </dgm:spPr>
      <dgm:t>
        <a:bodyPr/>
        <a:lstStyle/>
        <a:p>
          <a:r>
            <a:rPr lang="es-ES" sz="1500" b="1" dirty="0"/>
            <a:t>Fideicomisos y Fondos Públicos</a:t>
          </a:r>
        </a:p>
      </dgm:t>
    </dgm:pt>
    <dgm:pt modelId="{D689FA2D-F4B0-461B-AB1B-FE2F23AAACE9}" type="parTrans" cxnId="{994946F8-0800-43C7-B151-EDAEADD6A1B6}">
      <dgm:prSet/>
      <dgm:spPr/>
      <dgm:t>
        <a:bodyPr/>
        <a:lstStyle/>
        <a:p>
          <a:endParaRPr lang="es-ES"/>
        </a:p>
      </dgm:t>
    </dgm:pt>
    <dgm:pt modelId="{B458BA83-F3AE-4BF9-A685-2F4EADDEB603}" type="sibTrans" cxnId="{994946F8-0800-43C7-B151-EDAEADD6A1B6}">
      <dgm:prSet/>
      <dgm:spPr/>
      <dgm:t>
        <a:bodyPr/>
        <a:lstStyle/>
        <a:p>
          <a:endParaRPr lang="es-ES"/>
        </a:p>
      </dgm:t>
    </dgm:pt>
    <dgm:pt modelId="{4462B3EC-C1E0-4822-98C4-1E083961B9A1}" type="pres">
      <dgm:prSet presAssocID="{7282B283-EB98-4A7A-9D63-A1A59D90FE29}" presName="compositeShape" presStyleCnt="0">
        <dgm:presLayoutVars>
          <dgm:chMax val="9"/>
          <dgm:dir/>
          <dgm:resizeHandles val="exact"/>
        </dgm:presLayoutVars>
      </dgm:prSet>
      <dgm:spPr/>
      <dgm:t>
        <a:bodyPr/>
        <a:lstStyle/>
        <a:p>
          <a:endParaRPr lang="es-ES"/>
        </a:p>
      </dgm:t>
    </dgm:pt>
    <dgm:pt modelId="{1666C600-CD95-4800-B0BC-882C967A6B82}" type="pres">
      <dgm:prSet presAssocID="{7282B283-EB98-4A7A-9D63-A1A59D90FE29}" presName="triangle1" presStyleLbl="node1" presStyleIdx="0" presStyleCnt="4">
        <dgm:presLayoutVars>
          <dgm:bulletEnabled val="1"/>
        </dgm:presLayoutVars>
      </dgm:prSet>
      <dgm:spPr/>
      <dgm:t>
        <a:bodyPr/>
        <a:lstStyle/>
        <a:p>
          <a:endParaRPr lang="es-ES"/>
        </a:p>
      </dgm:t>
    </dgm:pt>
    <dgm:pt modelId="{C9891D8F-9CD6-4B82-AB96-79AC8954A3D4}" type="pres">
      <dgm:prSet presAssocID="{7282B283-EB98-4A7A-9D63-A1A59D90FE29}" presName="triangle2" presStyleLbl="node1" presStyleIdx="1" presStyleCnt="4" custLinFactNeighborX="-1072" custLinFactNeighborY="4601">
        <dgm:presLayoutVars>
          <dgm:bulletEnabled val="1"/>
        </dgm:presLayoutVars>
      </dgm:prSet>
      <dgm:spPr/>
      <dgm:t>
        <a:bodyPr/>
        <a:lstStyle/>
        <a:p>
          <a:endParaRPr lang="es-ES"/>
        </a:p>
      </dgm:t>
    </dgm:pt>
    <dgm:pt modelId="{DA177185-D056-4BA3-AB46-323CC7C98CF4}" type="pres">
      <dgm:prSet presAssocID="{7282B283-EB98-4A7A-9D63-A1A59D90FE29}" presName="triangle3" presStyleLbl="node1" presStyleIdx="2" presStyleCnt="4">
        <dgm:presLayoutVars>
          <dgm:bulletEnabled val="1"/>
        </dgm:presLayoutVars>
      </dgm:prSet>
      <dgm:spPr/>
      <dgm:t>
        <a:bodyPr/>
        <a:lstStyle/>
        <a:p>
          <a:endParaRPr lang="es-ES"/>
        </a:p>
      </dgm:t>
    </dgm:pt>
    <dgm:pt modelId="{5E5249FE-2C03-4CC1-807E-EDA6249736F1}" type="pres">
      <dgm:prSet presAssocID="{7282B283-EB98-4A7A-9D63-A1A59D90FE29}" presName="triangle4" presStyleLbl="node1" presStyleIdx="3" presStyleCnt="4">
        <dgm:presLayoutVars>
          <dgm:bulletEnabled val="1"/>
        </dgm:presLayoutVars>
      </dgm:prSet>
      <dgm:spPr/>
      <dgm:t>
        <a:bodyPr/>
        <a:lstStyle/>
        <a:p>
          <a:endParaRPr lang="es-ES"/>
        </a:p>
      </dgm:t>
    </dgm:pt>
  </dgm:ptLst>
  <dgm:cxnLst>
    <dgm:cxn modelId="{11B78CC3-73ED-4F6B-B38E-23A76743E41E}" srcId="{7282B283-EB98-4A7A-9D63-A1A59D90FE29}" destId="{1D498D30-3AFF-4D53-AD33-8EE0B88A65F3}" srcOrd="0" destOrd="0" parTransId="{5611A858-94EB-408C-92AE-D263AE75B24B}" sibTransId="{25E3BECC-B997-4082-B9F6-95C6D72688B6}"/>
    <dgm:cxn modelId="{0F458D86-11CC-47CD-942B-BDADB1DBEB5F}" type="presOf" srcId="{7282B283-EB98-4A7A-9D63-A1A59D90FE29}" destId="{4462B3EC-C1E0-4822-98C4-1E083961B9A1}" srcOrd="0" destOrd="0" presId="urn:microsoft.com/office/officeart/2005/8/layout/pyramid4"/>
    <dgm:cxn modelId="{3E5E5595-A4FF-4123-A710-99FC90E64793}" type="presOf" srcId="{E8448BBA-840C-4271-AE98-47872A47EB52}" destId="{DA177185-D056-4BA3-AB46-323CC7C98CF4}" srcOrd="0" destOrd="0" presId="urn:microsoft.com/office/officeart/2005/8/layout/pyramid4"/>
    <dgm:cxn modelId="{D78B2123-4F57-4669-BBC7-A8F1B434196B}" srcId="{7282B283-EB98-4A7A-9D63-A1A59D90FE29}" destId="{7E1769D1-793B-4871-A4B0-9E3B243636A4}" srcOrd="1" destOrd="0" parTransId="{D2852FAD-5FA2-4CE2-BB71-87886826990F}" sibTransId="{9908AC9B-ED63-41CF-B08A-7EFE0C0B79FC}"/>
    <dgm:cxn modelId="{90C17C7E-87F9-4A9A-A93F-D1AE3F4B74F5}" type="presOf" srcId="{530B94B8-458E-4ECE-B8AB-CFE1DFD10EE7}" destId="{5E5249FE-2C03-4CC1-807E-EDA6249736F1}" srcOrd="0" destOrd="0" presId="urn:microsoft.com/office/officeart/2005/8/layout/pyramid4"/>
    <dgm:cxn modelId="{3C04286F-EC63-4D0B-BA81-07E1ABF6A138}" type="presOf" srcId="{7E1769D1-793B-4871-A4B0-9E3B243636A4}" destId="{C9891D8F-9CD6-4B82-AB96-79AC8954A3D4}" srcOrd="0" destOrd="0" presId="urn:microsoft.com/office/officeart/2005/8/layout/pyramid4"/>
    <dgm:cxn modelId="{BF2AFF35-98DD-42F1-ADFC-E89103FA21E7}" type="presOf" srcId="{1D498D30-3AFF-4D53-AD33-8EE0B88A65F3}" destId="{1666C600-CD95-4800-B0BC-882C967A6B82}" srcOrd="0" destOrd="0" presId="urn:microsoft.com/office/officeart/2005/8/layout/pyramid4"/>
    <dgm:cxn modelId="{95D952D2-BA1A-4C8F-99E4-F7D8A1F63BCC}" srcId="{7282B283-EB98-4A7A-9D63-A1A59D90FE29}" destId="{E8448BBA-840C-4271-AE98-47872A47EB52}" srcOrd="2" destOrd="0" parTransId="{F5A9DCD3-322C-442F-B0D4-77CAD8F6CF48}" sibTransId="{367325B7-9BA0-4B83-A2E0-8FED8C3AB547}"/>
    <dgm:cxn modelId="{994946F8-0800-43C7-B151-EDAEADD6A1B6}" srcId="{7282B283-EB98-4A7A-9D63-A1A59D90FE29}" destId="{530B94B8-458E-4ECE-B8AB-CFE1DFD10EE7}" srcOrd="3" destOrd="0" parTransId="{D689FA2D-F4B0-461B-AB1B-FE2F23AAACE9}" sibTransId="{B458BA83-F3AE-4BF9-A685-2F4EADDEB603}"/>
    <dgm:cxn modelId="{3DA256F0-4B12-4183-9667-C706BC913406}" type="presParOf" srcId="{4462B3EC-C1E0-4822-98C4-1E083961B9A1}" destId="{1666C600-CD95-4800-B0BC-882C967A6B82}" srcOrd="0" destOrd="0" presId="urn:microsoft.com/office/officeart/2005/8/layout/pyramid4"/>
    <dgm:cxn modelId="{82BFD8A7-209B-488A-BDBA-859F7F807B08}" type="presParOf" srcId="{4462B3EC-C1E0-4822-98C4-1E083961B9A1}" destId="{C9891D8F-9CD6-4B82-AB96-79AC8954A3D4}" srcOrd="1" destOrd="0" presId="urn:microsoft.com/office/officeart/2005/8/layout/pyramid4"/>
    <dgm:cxn modelId="{2D753DCA-1FF8-4F1B-AF53-1CD85BB41197}" type="presParOf" srcId="{4462B3EC-C1E0-4822-98C4-1E083961B9A1}" destId="{DA177185-D056-4BA3-AB46-323CC7C98CF4}" srcOrd="2" destOrd="0" presId="urn:microsoft.com/office/officeart/2005/8/layout/pyramid4"/>
    <dgm:cxn modelId="{CA61EA79-A179-430C-AE2B-E7DFCDEFA08D}" type="presParOf" srcId="{4462B3EC-C1E0-4822-98C4-1E083961B9A1}" destId="{5E5249FE-2C03-4CC1-807E-EDA6249736F1}" srcOrd="3" destOrd="0" presId="urn:microsoft.com/office/officeart/2005/8/layout/pyramid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C1DFF-80D9-4302-B116-FDFBA64A326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670C85CB-1152-4FE6-BF68-12FD6A66AE55}">
      <dgm:prSet phldrT="[Texto]"/>
      <dgm:spPr>
        <a:solidFill>
          <a:schemeClr val="accent1"/>
        </a:solidFill>
      </dgm:spPr>
      <dgm:t>
        <a:bodyPr/>
        <a:lstStyle/>
        <a:p>
          <a:r>
            <a:rPr lang="es-ES" b="1" dirty="0"/>
            <a:t>Licitud</a:t>
          </a:r>
        </a:p>
      </dgm:t>
    </dgm:pt>
    <dgm:pt modelId="{B5EF749F-ACB9-4A7E-87B8-58AC63B540A1}" type="parTrans" cxnId="{24DB2CD7-3A6D-4962-B4F6-304B15C2337E}">
      <dgm:prSet/>
      <dgm:spPr/>
      <dgm:t>
        <a:bodyPr/>
        <a:lstStyle/>
        <a:p>
          <a:endParaRPr lang="es-ES"/>
        </a:p>
      </dgm:t>
    </dgm:pt>
    <dgm:pt modelId="{DF66F024-834A-4E5F-B63E-88AB364278DE}" type="sibTrans" cxnId="{24DB2CD7-3A6D-4962-B4F6-304B15C2337E}">
      <dgm:prSet/>
      <dgm:spPr/>
      <dgm:t>
        <a:bodyPr/>
        <a:lstStyle/>
        <a:p>
          <a:endParaRPr lang="es-ES"/>
        </a:p>
      </dgm:t>
    </dgm:pt>
    <dgm:pt modelId="{E3756EA1-605E-44C5-B88A-21C5C3D77521}">
      <dgm:prSet phldrT="[Texto]"/>
      <dgm:spPr/>
      <dgm:t>
        <a:bodyPr/>
        <a:lstStyle/>
        <a:p>
          <a:r>
            <a:rPr lang="es-ES" b="1" dirty="0"/>
            <a:t>Finalidad</a:t>
          </a:r>
        </a:p>
      </dgm:t>
    </dgm:pt>
    <dgm:pt modelId="{FA90451A-00B7-4DBD-8B2E-C9C319F89495}" type="parTrans" cxnId="{EE811DF5-2451-46E8-B241-9839A505DBEC}">
      <dgm:prSet/>
      <dgm:spPr/>
      <dgm:t>
        <a:bodyPr/>
        <a:lstStyle/>
        <a:p>
          <a:endParaRPr lang="es-ES"/>
        </a:p>
      </dgm:t>
    </dgm:pt>
    <dgm:pt modelId="{46E8DE31-407F-4812-A8A0-B20D9300151E}" type="sibTrans" cxnId="{EE811DF5-2451-46E8-B241-9839A505DBEC}">
      <dgm:prSet/>
      <dgm:spPr/>
      <dgm:t>
        <a:bodyPr/>
        <a:lstStyle/>
        <a:p>
          <a:endParaRPr lang="es-ES"/>
        </a:p>
      </dgm:t>
    </dgm:pt>
    <dgm:pt modelId="{18818CC0-3A3C-471E-987B-98AEA92E8793}">
      <dgm:prSet phldrT="[Texto]"/>
      <dgm:spPr/>
      <dgm:t>
        <a:bodyPr/>
        <a:lstStyle/>
        <a:p>
          <a:r>
            <a:rPr lang="es-ES" b="1" dirty="0"/>
            <a:t>Proporcionalidad</a:t>
          </a:r>
        </a:p>
      </dgm:t>
    </dgm:pt>
    <dgm:pt modelId="{92A2329F-E20F-4307-BAD9-92A69CF5CD9A}" type="parTrans" cxnId="{7CAAFDDE-DB94-4143-B034-83C1DC4007F6}">
      <dgm:prSet/>
      <dgm:spPr/>
      <dgm:t>
        <a:bodyPr/>
        <a:lstStyle/>
        <a:p>
          <a:endParaRPr lang="es-ES"/>
        </a:p>
      </dgm:t>
    </dgm:pt>
    <dgm:pt modelId="{DDD6EA0D-D08C-415D-B1FC-282D13824FAE}" type="sibTrans" cxnId="{7CAAFDDE-DB94-4143-B034-83C1DC4007F6}">
      <dgm:prSet/>
      <dgm:spPr/>
      <dgm:t>
        <a:bodyPr/>
        <a:lstStyle/>
        <a:p>
          <a:endParaRPr lang="es-ES"/>
        </a:p>
      </dgm:t>
    </dgm:pt>
    <dgm:pt modelId="{133C839B-1BFA-4F96-A115-036E55BAADF9}">
      <dgm:prSet phldrT="[Texto]" custT="1"/>
      <dgm:spPr>
        <a:solidFill>
          <a:schemeClr val="accent6">
            <a:lumMod val="75000"/>
          </a:schemeClr>
        </a:solidFill>
      </dgm:spPr>
      <dgm:t>
        <a:bodyPr/>
        <a:lstStyle/>
        <a:p>
          <a:r>
            <a:rPr lang="es-ES" sz="2600" b="1" dirty="0"/>
            <a:t>Información</a:t>
          </a:r>
        </a:p>
      </dgm:t>
    </dgm:pt>
    <dgm:pt modelId="{D6B73E30-8D9F-43C3-BA38-0CCEE5BED855}" type="parTrans" cxnId="{39F829DA-3257-4CA2-A191-82180891FAB9}">
      <dgm:prSet/>
      <dgm:spPr/>
      <dgm:t>
        <a:bodyPr/>
        <a:lstStyle/>
        <a:p>
          <a:endParaRPr lang="es-ES"/>
        </a:p>
      </dgm:t>
    </dgm:pt>
    <dgm:pt modelId="{8AF9890D-0D80-426E-AC56-07B3AB1AAE6B}" type="sibTrans" cxnId="{39F829DA-3257-4CA2-A191-82180891FAB9}">
      <dgm:prSet/>
      <dgm:spPr/>
      <dgm:t>
        <a:bodyPr/>
        <a:lstStyle/>
        <a:p>
          <a:endParaRPr lang="es-ES"/>
        </a:p>
      </dgm:t>
    </dgm:pt>
    <dgm:pt modelId="{9C2EA0AE-F8C7-44CC-9C37-20E1DE8D946D}">
      <dgm:prSet phldrT="[Texto]" custT="1"/>
      <dgm:spPr>
        <a:solidFill>
          <a:schemeClr val="accent3">
            <a:lumMod val="75000"/>
          </a:schemeClr>
        </a:solidFill>
      </dgm:spPr>
      <dgm:t>
        <a:bodyPr/>
        <a:lstStyle/>
        <a:p>
          <a:r>
            <a:rPr lang="es-ES" sz="2600" b="1" dirty="0"/>
            <a:t>Consentimiento</a:t>
          </a:r>
        </a:p>
      </dgm:t>
    </dgm:pt>
    <dgm:pt modelId="{B27A46B8-86A6-482B-A4B6-C7241528131E}" type="parTrans" cxnId="{D0AF1022-D220-452E-A3E9-595267B90410}">
      <dgm:prSet/>
      <dgm:spPr/>
      <dgm:t>
        <a:bodyPr/>
        <a:lstStyle/>
        <a:p>
          <a:endParaRPr lang="es-ES"/>
        </a:p>
      </dgm:t>
    </dgm:pt>
    <dgm:pt modelId="{46516382-3C38-41E4-B5BF-8DD7A72C983B}" type="sibTrans" cxnId="{D0AF1022-D220-452E-A3E9-595267B90410}">
      <dgm:prSet/>
      <dgm:spPr/>
      <dgm:t>
        <a:bodyPr/>
        <a:lstStyle/>
        <a:p>
          <a:endParaRPr lang="es-ES"/>
        </a:p>
      </dgm:t>
    </dgm:pt>
    <dgm:pt modelId="{EF1331E2-1D4E-4F5C-ADA9-043373D98A0E}">
      <dgm:prSet phldrT="[Texto]"/>
      <dgm:spPr/>
      <dgm:t>
        <a:bodyPr/>
        <a:lstStyle/>
        <a:p>
          <a:r>
            <a:rPr lang="es-ES" b="1" dirty="0"/>
            <a:t>Calidad</a:t>
          </a:r>
        </a:p>
      </dgm:t>
    </dgm:pt>
    <dgm:pt modelId="{1462F8CF-6C13-4B06-BC7C-AC59DDB9EA3B}" type="parTrans" cxnId="{1F742663-3656-4F7F-8D8E-65D6CBBAE553}">
      <dgm:prSet/>
      <dgm:spPr/>
      <dgm:t>
        <a:bodyPr/>
        <a:lstStyle/>
        <a:p>
          <a:endParaRPr lang="es-ES"/>
        </a:p>
      </dgm:t>
    </dgm:pt>
    <dgm:pt modelId="{761A5A5A-A60C-47D6-8C31-AC0509D06233}" type="sibTrans" cxnId="{1F742663-3656-4F7F-8D8E-65D6CBBAE553}">
      <dgm:prSet/>
      <dgm:spPr/>
      <dgm:t>
        <a:bodyPr/>
        <a:lstStyle/>
        <a:p>
          <a:endParaRPr lang="es-ES"/>
        </a:p>
      </dgm:t>
    </dgm:pt>
    <dgm:pt modelId="{F3F143A4-DDA3-46FD-B030-6068B1655153}" type="pres">
      <dgm:prSet presAssocID="{A0FC1DFF-80D9-4302-B116-FDFBA64A3266}" presName="cycle" presStyleCnt="0">
        <dgm:presLayoutVars>
          <dgm:dir/>
          <dgm:resizeHandles val="exact"/>
        </dgm:presLayoutVars>
      </dgm:prSet>
      <dgm:spPr/>
      <dgm:t>
        <a:bodyPr/>
        <a:lstStyle/>
        <a:p>
          <a:endParaRPr lang="es-ES"/>
        </a:p>
      </dgm:t>
    </dgm:pt>
    <dgm:pt modelId="{D7C21C6F-A969-4583-895E-D5990AE14A44}" type="pres">
      <dgm:prSet presAssocID="{670C85CB-1152-4FE6-BF68-12FD6A66AE55}" presName="node" presStyleLbl="node1" presStyleIdx="0" presStyleCnt="6" custScaleX="132256" custRadScaleRad="100583" custRadScaleInc="-3286">
        <dgm:presLayoutVars>
          <dgm:bulletEnabled val="1"/>
        </dgm:presLayoutVars>
      </dgm:prSet>
      <dgm:spPr/>
      <dgm:t>
        <a:bodyPr/>
        <a:lstStyle/>
        <a:p>
          <a:endParaRPr lang="es-ES"/>
        </a:p>
      </dgm:t>
    </dgm:pt>
    <dgm:pt modelId="{7F1FCD0C-1C82-482C-B5C8-3C7FF3B1D276}" type="pres">
      <dgm:prSet presAssocID="{670C85CB-1152-4FE6-BF68-12FD6A66AE55}" presName="spNode" presStyleCnt="0"/>
      <dgm:spPr/>
    </dgm:pt>
    <dgm:pt modelId="{D630DEDD-2111-4724-A39C-BC10403D1A36}" type="pres">
      <dgm:prSet presAssocID="{DF66F024-834A-4E5F-B63E-88AB364278DE}" presName="sibTrans" presStyleLbl="sibTrans1D1" presStyleIdx="0" presStyleCnt="6"/>
      <dgm:spPr/>
      <dgm:t>
        <a:bodyPr/>
        <a:lstStyle/>
        <a:p>
          <a:endParaRPr lang="es-ES"/>
        </a:p>
      </dgm:t>
    </dgm:pt>
    <dgm:pt modelId="{B6D3A739-84FC-4F17-BAE0-933D0359EC46}" type="pres">
      <dgm:prSet presAssocID="{E3756EA1-605E-44C5-B88A-21C5C3D77521}" presName="node" presStyleLbl="node1" presStyleIdx="1" presStyleCnt="6" custScaleX="130251">
        <dgm:presLayoutVars>
          <dgm:bulletEnabled val="1"/>
        </dgm:presLayoutVars>
      </dgm:prSet>
      <dgm:spPr/>
      <dgm:t>
        <a:bodyPr/>
        <a:lstStyle/>
        <a:p>
          <a:endParaRPr lang="es-ES"/>
        </a:p>
      </dgm:t>
    </dgm:pt>
    <dgm:pt modelId="{05BDAF6A-9166-4987-ACE2-CF2EF09D09A1}" type="pres">
      <dgm:prSet presAssocID="{E3756EA1-605E-44C5-B88A-21C5C3D77521}" presName="spNode" presStyleCnt="0"/>
      <dgm:spPr/>
    </dgm:pt>
    <dgm:pt modelId="{9082F6DD-D8C9-40ED-85CA-88A790ABFDD4}" type="pres">
      <dgm:prSet presAssocID="{46E8DE31-407F-4812-A8A0-B20D9300151E}" presName="sibTrans" presStyleLbl="sibTrans1D1" presStyleIdx="1" presStyleCnt="6"/>
      <dgm:spPr/>
      <dgm:t>
        <a:bodyPr/>
        <a:lstStyle/>
        <a:p>
          <a:endParaRPr lang="es-ES"/>
        </a:p>
      </dgm:t>
    </dgm:pt>
    <dgm:pt modelId="{77023D9E-ECD0-46CE-9B3A-33A3D75C8B62}" type="pres">
      <dgm:prSet presAssocID="{18818CC0-3A3C-471E-987B-98AEA92E8793}" presName="node" presStyleLbl="node1" presStyleIdx="2" presStyleCnt="6" custScaleX="139325">
        <dgm:presLayoutVars>
          <dgm:bulletEnabled val="1"/>
        </dgm:presLayoutVars>
      </dgm:prSet>
      <dgm:spPr/>
      <dgm:t>
        <a:bodyPr/>
        <a:lstStyle/>
        <a:p>
          <a:endParaRPr lang="es-ES"/>
        </a:p>
      </dgm:t>
    </dgm:pt>
    <dgm:pt modelId="{BF3730BC-EDE1-43BD-AF5D-FAF12A9249CA}" type="pres">
      <dgm:prSet presAssocID="{18818CC0-3A3C-471E-987B-98AEA92E8793}" presName="spNode" presStyleCnt="0"/>
      <dgm:spPr/>
    </dgm:pt>
    <dgm:pt modelId="{271F943F-AB0B-495C-9FA4-6DA750EFD4C0}" type="pres">
      <dgm:prSet presAssocID="{DDD6EA0D-D08C-415D-B1FC-282D13824FAE}" presName="sibTrans" presStyleLbl="sibTrans1D1" presStyleIdx="2" presStyleCnt="6"/>
      <dgm:spPr/>
      <dgm:t>
        <a:bodyPr/>
        <a:lstStyle/>
        <a:p>
          <a:endParaRPr lang="es-ES"/>
        </a:p>
      </dgm:t>
    </dgm:pt>
    <dgm:pt modelId="{FFB11A60-7D8D-4C5B-BCC8-229C5AB552FD}" type="pres">
      <dgm:prSet presAssocID="{EF1331E2-1D4E-4F5C-ADA9-043373D98A0E}" presName="node" presStyleLbl="node1" presStyleIdx="3" presStyleCnt="6" custScaleX="127202">
        <dgm:presLayoutVars>
          <dgm:bulletEnabled val="1"/>
        </dgm:presLayoutVars>
      </dgm:prSet>
      <dgm:spPr/>
      <dgm:t>
        <a:bodyPr/>
        <a:lstStyle/>
        <a:p>
          <a:endParaRPr lang="es-ES"/>
        </a:p>
      </dgm:t>
    </dgm:pt>
    <dgm:pt modelId="{B9609A19-DAFE-4A9B-B987-14696B944968}" type="pres">
      <dgm:prSet presAssocID="{EF1331E2-1D4E-4F5C-ADA9-043373D98A0E}" presName="spNode" presStyleCnt="0"/>
      <dgm:spPr/>
    </dgm:pt>
    <dgm:pt modelId="{A86807BD-BE7B-45C7-B7F7-2646E7E720AF}" type="pres">
      <dgm:prSet presAssocID="{761A5A5A-A60C-47D6-8C31-AC0509D06233}" presName="sibTrans" presStyleLbl="sibTrans1D1" presStyleIdx="3" presStyleCnt="6"/>
      <dgm:spPr/>
      <dgm:t>
        <a:bodyPr/>
        <a:lstStyle/>
        <a:p>
          <a:endParaRPr lang="es-ES"/>
        </a:p>
      </dgm:t>
    </dgm:pt>
    <dgm:pt modelId="{96F95EA0-57B4-473E-80B6-1B55B78E4BB5}" type="pres">
      <dgm:prSet presAssocID="{133C839B-1BFA-4F96-A115-036E55BAADF9}" presName="node" presStyleLbl="node1" presStyleIdx="4" presStyleCnt="6" custScaleX="136827">
        <dgm:presLayoutVars>
          <dgm:bulletEnabled val="1"/>
        </dgm:presLayoutVars>
      </dgm:prSet>
      <dgm:spPr/>
      <dgm:t>
        <a:bodyPr/>
        <a:lstStyle/>
        <a:p>
          <a:endParaRPr lang="es-ES"/>
        </a:p>
      </dgm:t>
    </dgm:pt>
    <dgm:pt modelId="{F623CC45-C0CF-4193-9650-E72C902E8C3C}" type="pres">
      <dgm:prSet presAssocID="{133C839B-1BFA-4F96-A115-036E55BAADF9}" presName="spNode" presStyleCnt="0"/>
      <dgm:spPr/>
    </dgm:pt>
    <dgm:pt modelId="{1A82ED27-77FF-41F9-9A48-4E7BF27FC6DB}" type="pres">
      <dgm:prSet presAssocID="{8AF9890D-0D80-426E-AC56-07B3AB1AAE6B}" presName="sibTrans" presStyleLbl="sibTrans1D1" presStyleIdx="4" presStyleCnt="6"/>
      <dgm:spPr/>
      <dgm:t>
        <a:bodyPr/>
        <a:lstStyle/>
        <a:p>
          <a:endParaRPr lang="es-ES"/>
        </a:p>
      </dgm:t>
    </dgm:pt>
    <dgm:pt modelId="{77C53E9B-5B96-4D78-91A2-06BC20289E56}" type="pres">
      <dgm:prSet presAssocID="{9C2EA0AE-F8C7-44CC-9C37-20E1DE8D946D}" presName="node" presStyleLbl="node1" presStyleIdx="5" presStyleCnt="6" custScaleX="169723">
        <dgm:presLayoutVars>
          <dgm:bulletEnabled val="1"/>
        </dgm:presLayoutVars>
      </dgm:prSet>
      <dgm:spPr/>
      <dgm:t>
        <a:bodyPr/>
        <a:lstStyle/>
        <a:p>
          <a:endParaRPr lang="es-ES"/>
        </a:p>
      </dgm:t>
    </dgm:pt>
    <dgm:pt modelId="{6BD92808-DC56-4F6C-82AB-01A7E67267F8}" type="pres">
      <dgm:prSet presAssocID="{9C2EA0AE-F8C7-44CC-9C37-20E1DE8D946D}" presName="spNode" presStyleCnt="0"/>
      <dgm:spPr/>
    </dgm:pt>
    <dgm:pt modelId="{823FBB26-441E-4F4C-99D0-369BE01028EF}" type="pres">
      <dgm:prSet presAssocID="{46516382-3C38-41E4-B5BF-8DD7A72C983B}" presName="sibTrans" presStyleLbl="sibTrans1D1" presStyleIdx="5" presStyleCnt="6"/>
      <dgm:spPr/>
      <dgm:t>
        <a:bodyPr/>
        <a:lstStyle/>
        <a:p>
          <a:endParaRPr lang="es-ES"/>
        </a:p>
      </dgm:t>
    </dgm:pt>
  </dgm:ptLst>
  <dgm:cxnLst>
    <dgm:cxn modelId="{EE811DF5-2451-46E8-B241-9839A505DBEC}" srcId="{A0FC1DFF-80D9-4302-B116-FDFBA64A3266}" destId="{E3756EA1-605E-44C5-B88A-21C5C3D77521}" srcOrd="1" destOrd="0" parTransId="{FA90451A-00B7-4DBD-8B2E-C9C319F89495}" sibTransId="{46E8DE31-407F-4812-A8A0-B20D9300151E}"/>
    <dgm:cxn modelId="{A1A92EEA-0BEB-4E72-A2BD-8A4B61AA1FC4}" type="presOf" srcId="{E3756EA1-605E-44C5-B88A-21C5C3D77521}" destId="{B6D3A739-84FC-4F17-BAE0-933D0359EC46}" srcOrd="0" destOrd="0" presId="urn:microsoft.com/office/officeart/2005/8/layout/cycle5"/>
    <dgm:cxn modelId="{7CAAFDDE-DB94-4143-B034-83C1DC4007F6}" srcId="{A0FC1DFF-80D9-4302-B116-FDFBA64A3266}" destId="{18818CC0-3A3C-471E-987B-98AEA92E8793}" srcOrd="2" destOrd="0" parTransId="{92A2329F-E20F-4307-BAD9-92A69CF5CD9A}" sibTransId="{DDD6EA0D-D08C-415D-B1FC-282D13824FAE}"/>
    <dgm:cxn modelId="{18B89266-188D-43B0-B977-111D7AB5AAAC}" type="presOf" srcId="{DF66F024-834A-4E5F-B63E-88AB364278DE}" destId="{D630DEDD-2111-4724-A39C-BC10403D1A36}" srcOrd="0" destOrd="0" presId="urn:microsoft.com/office/officeart/2005/8/layout/cycle5"/>
    <dgm:cxn modelId="{5B856099-4004-4BF4-BF0B-902FB638176E}" type="presOf" srcId="{EF1331E2-1D4E-4F5C-ADA9-043373D98A0E}" destId="{FFB11A60-7D8D-4C5B-BCC8-229C5AB552FD}" srcOrd="0" destOrd="0" presId="urn:microsoft.com/office/officeart/2005/8/layout/cycle5"/>
    <dgm:cxn modelId="{1F742663-3656-4F7F-8D8E-65D6CBBAE553}" srcId="{A0FC1DFF-80D9-4302-B116-FDFBA64A3266}" destId="{EF1331E2-1D4E-4F5C-ADA9-043373D98A0E}" srcOrd="3" destOrd="0" parTransId="{1462F8CF-6C13-4B06-BC7C-AC59DDB9EA3B}" sibTransId="{761A5A5A-A60C-47D6-8C31-AC0509D06233}"/>
    <dgm:cxn modelId="{569D4891-B6B2-474C-88C6-F6867D41069E}" type="presOf" srcId="{A0FC1DFF-80D9-4302-B116-FDFBA64A3266}" destId="{F3F143A4-DDA3-46FD-B030-6068B1655153}" srcOrd="0" destOrd="0" presId="urn:microsoft.com/office/officeart/2005/8/layout/cycle5"/>
    <dgm:cxn modelId="{D0AF1022-D220-452E-A3E9-595267B90410}" srcId="{A0FC1DFF-80D9-4302-B116-FDFBA64A3266}" destId="{9C2EA0AE-F8C7-44CC-9C37-20E1DE8D946D}" srcOrd="5" destOrd="0" parTransId="{B27A46B8-86A6-482B-A4B6-C7241528131E}" sibTransId="{46516382-3C38-41E4-B5BF-8DD7A72C983B}"/>
    <dgm:cxn modelId="{39F829DA-3257-4CA2-A191-82180891FAB9}" srcId="{A0FC1DFF-80D9-4302-B116-FDFBA64A3266}" destId="{133C839B-1BFA-4F96-A115-036E55BAADF9}" srcOrd="4" destOrd="0" parTransId="{D6B73E30-8D9F-43C3-BA38-0CCEE5BED855}" sibTransId="{8AF9890D-0D80-426E-AC56-07B3AB1AAE6B}"/>
    <dgm:cxn modelId="{24DB2CD7-3A6D-4962-B4F6-304B15C2337E}" srcId="{A0FC1DFF-80D9-4302-B116-FDFBA64A3266}" destId="{670C85CB-1152-4FE6-BF68-12FD6A66AE55}" srcOrd="0" destOrd="0" parTransId="{B5EF749F-ACB9-4A7E-87B8-58AC63B540A1}" sibTransId="{DF66F024-834A-4E5F-B63E-88AB364278DE}"/>
    <dgm:cxn modelId="{AEDF04EB-B309-434F-A832-AB2A7310ECA8}" type="presOf" srcId="{133C839B-1BFA-4F96-A115-036E55BAADF9}" destId="{96F95EA0-57B4-473E-80B6-1B55B78E4BB5}" srcOrd="0" destOrd="0" presId="urn:microsoft.com/office/officeart/2005/8/layout/cycle5"/>
    <dgm:cxn modelId="{A0F10794-A750-4366-817D-AC0241DA1ABD}" type="presOf" srcId="{18818CC0-3A3C-471E-987B-98AEA92E8793}" destId="{77023D9E-ECD0-46CE-9B3A-33A3D75C8B62}" srcOrd="0" destOrd="0" presId="urn:microsoft.com/office/officeart/2005/8/layout/cycle5"/>
    <dgm:cxn modelId="{1CA7A384-27EA-4BF6-8498-3174383FAF2B}" type="presOf" srcId="{761A5A5A-A60C-47D6-8C31-AC0509D06233}" destId="{A86807BD-BE7B-45C7-B7F7-2646E7E720AF}" srcOrd="0" destOrd="0" presId="urn:microsoft.com/office/officeart/2005/8/layout/cycle5"/>
    <dgm:cxn modelId="{CED31B79-F5BF-45BF-902B-B24A392ADFC0}" type="presOf" srcId="{670C85CB-1152-4FE6-BF68-12FD6A66AE55}" destId="{D7C21C6F-A969-4583-895E-D5990AE14A44}" srcOrd="0" destOrd="0" presId="urn:microsoft.com/office/officeart/2005/8/layout/cycle5"/>
    <dgm:cxn modelId="{ABFDB94C-A928-4EE1-8117-ABE1B937A4DE}" type="presOf" srcId="{46516382-3C38-41E4-B5BF-8DD7A72C983B}" destId="{823FBB26-441E-4F4C-99D0-369BE01028EF}" srcOrd="0" destOrd="0" presId="urn:microsoft.com/office/officeart/2005/8/layout/cycle5"/>
    <dgm:cxn modelId="{DFD6EFC6-056F-4269-A473-6503B92E3768}" type="presOf" srcId="{DDD6EA0D-D08C-415D-B1FC-282D13824FAE}" destId="{271F943F-AB0B-495C-9FA4-6DA750EFD4C0}" srcOrd="0" destOrd="0" presId="urn:microsoft.com/office/officeart/2005/8/layout/cycle5"/>
    <dgm:cxn modelId="{897DE6EC-06C2-45DA-AC53-CE1DF00136D0}" type="presOf" srcId="{9C2EA0AE-F8C7-44CC-9C37-20E1DE8D946D}" destId="{77C53E9B-5B96-4D78-91A2-06BC20289E56}" srcOrd="0" destOrd="0" presId="urn:microsoft.com/office/officeart/2005/8/layout/cycle5"/>
    <dgm:cxn modelId="{AA631438-06EF-4B2B-B8D2-56F1818575C1}" type="presOf" srcId="{8AF9890D-0D80-426E-AC56-07B3AB1AAE6B}" destId="{1A82ED27-77FF-41F9-9A48-4E7BF27FC6DB}" srcOrd="0" destOrd="0" presId="urn:microsoft.com/office/officeart/2005/8/layout/cycle5"/>
    <dgm:cxn modelId="{A15BC9CF-8994-4526-85B1-646B3AC5936E}" type="presOf" srcId="{46E8DE31-407F-4812-A8A0-B20D9300151E}" destId="{9082F6DD-D8C9-40ED-85CA-88A790ABFDD4}" srcOrd="0" destOrd="0" presId="urn:microsoft.com/office/officeart/2005/8/layout/cycle5"/>
    <dgm:cxn modelId="{A243C670-E8B5-45CE-927C-A4EDE2810725}" type="presParOf" srcId="{F3F143A4-DDA3-46FD-B030-6068B1655153}" destId="{D7C21C6F-A969-4583-895E-D5990AE14A44}" srcOrd="0" destOrd="0" presId="urn:microsoft.com/office/officeart/2005/8/layout/cycle5"/>
    <dgm:cxn modelId="{1296AFFC-1546-4190-8E43-CA7E98A82893}" type="presParOf" srcId="{F3F143A4-DDA3-46FD-B030-6068B1655153}" destId="{7F1FCD0C-1C82-482C-B5C8-3C7FF3B1D276}" srcOrd="1" destOrd="0" presId="urn:microsoft.com/office/officeart/2005/8/layout/cycle5"/>
    <dgm:cxn modelId="{9E1B5742-A1A9-41AF-84B9-572B57E07DD6}" type="presParOf" srcId="{F3F143A4-DDA3-46FD-B030-6068B1655153}" destId="{D630DEDD-2111-4724-A39C-BC10403D1A36}" srcOrd="2" destOrd="0" presId="urn:microsoft.com/office/officeart/2005/8/layout/cycle5"/>
    <dgm:cxn modelId="{472042D8-5AE6-444D-A060-43D5EAC98E0C}" type="presParOf" srcId="{F3F143A4-DDA3-46FD-B030-6068B1655153}" destId="{B6D3A739-84FC-4F17-BAE0-933D0359EC46}" srcOrd="3" destOrd="0" presId="urn:microsoft.com/office/officeart/2005/8/layout/cycle5"/>
    <dgm:cxn modelId="{7675F48E-2F31-4D02-8E18-18013B7B1055}" type="presParOf" srcId="{F3F143A4-DDA3-46FD-B030-6068B1655153}" destId="{05BDAF6A-9166-4987-ACE2-CF2EF09D09A1}" srcOrd="4" destOrd="0" presId="urn:microsoft.com/office/officeart/2005/8/layout/cycle5"/>
    <dgm:cxn modelId="{13CC2827-6834-4D4D-8159-D4FD921D89AC}" type="presParOf" srcId="{F3F143A4-DDA3-46FD-B030-6068B1655153}" destId="{9082F6DD-D8C9-40ED-85CA-88A790ABFDD4}" srcOrd="5" destOrd="0" presId="urn:microsoft.com/office/officeart/2005/8/layout/cycle5"/>
    <dgm:cxn modelId="{D879A537-2567-4621-90B7-A3BF962CE359}" type="presParOf" srcId="{F3F143A4-DDA3-46FD-B030-6068B1655153}" destId="{77023D9E-ECD0-46CE-9B3A-33A3D75C8B62}" srcOrd="6" destOrd="0" presId="urn:microsoft.com/office/officeart/2005/8/layout/cycle5"/>
    <dgm:cxn modelId="{E18F00F7-A6A7-4B4A-88AA-820D07E6693B}" type="presParOf" srcId="{F3F143A4-DDA3-46FD-B030-6068B1655153}" destId="{BF3730BC-EDE1-43BD-AF5D-FAF12A9249CA}" srcOrd="7" destOrd="0" presId="urn:microsoft.com/office/officeart/2005/8/layout/cycle5"/>
    <dgm:cxn modelId="{F411D953-DA11-45B1-ABB6-54186A9B0071}" type="presParOf" srcId="{F3F143A4-DDA3-46FD-B030-6068B1655153}" destId="{271F943F-AB0B-495C-9FA4-6DA750EFD4C0}" srcOrd="8" destOrd="0" presId="urn:microsoft.com/office/officeart/2005/8/layout/cycle5"/>
    <dgm:cxn modelId="{284F0629-E736-4122-B920-D29D3A679D14}" type="presParOf" srcId="{F3F143A4-DDA3-46FD-B030-6068B1655153}" destId="{FFB11A60-7D8D-4C5B-BCC8-229C5AB552FD}" srcOrd="9" destOrd="0" presId="urn:microsoft.com/office/officeart/2005/8/layout/cycle5"/>
    <dgm:cxn modelId="{03341E4C-26D6-4C87-85EE-31E08D0888C6}" type="presParOf" srcId="{F3F143A4-DDA3-46FD-B030-6068B1655153}" destId="{B9609A19-DAFE-4A9B-B987-14696B944968}" srcOrd="10" destOrd="0" presId="urn:microsoft.com/office/officeart/2005/8/layout/cycle5"/>
    <dgm:cxn modelId="{0A91FF84-8926-48E4-A15C-BE8D3DFDDA35}" type="presParOf" srcId="{F3F143A4-DDA3-46FD-B030-6068B1655153}" destId="{A86807BD-BE7B-45C7-B7F7-2646E7E720AF}" srcOrd="11" destOrd="0" presId="urn:microsoft.com/office/officeart/2005/8/layout/cycle5"/>
    <dgm:cxn modelId="{FF14FBB0-A32F-4997-BCD2-7C87FBDC7FBB}" type="presParOf" srcId="{F3F143A4-DDA3-46FD-B030-6068B1655153}" destId="{96F95EA0-57B4-473E-80B6-1B55B78E4BB5}" srcOrd="12" destOrd="0" presId="urn:microsoft.com/office/officeart/2005/8/layout/cycle5"/>
    <dgm:cxn modelId="{D988444A-8695-47FF-B78D-BBAAF7D1ADB3}" type="presParOf" srcId="{F3F143A4-DDA3-46FD-B030-6068B1655153}" destId="{F623CC45-C0CF-4193-9650-E72C902E8C3C}" srcOrd="13" destOrd="0" presId="urn:microsoft.com/office/officeart/2005/8/layout/cycle5"/>
    <dgm:cxn modelId="{D9E80917-2D73-4C3E-A598-D2635EA2F6A0}" type="presParOf" srcId="{F3F143A4-DDA3-46FD-B030-6068B1655153}" destId="{1A82ED27-77FF-41F9-9A48-4E7BF27FC6DB}" srcOrd="14" destOrd="0" presId="urn:microsoft.com/office/officeart/2005/8/layout/cycle5"/>
    <dgm:cxn modelId="{62563A88-80BF-4019-B5CE-F8ECF7A8C14F}" type="presParOf" srcId="{F3F143A4-DDA3-46FD-B030-6068B1655153}" destId="{77C53E9B-5B96-4D78-91A2-06BC20289E56}" srcOrd="15" destOrd="0" presId="urn:microsoft.com/office/officeart/2005/8/layout/cycle5"/>
    <dgm:cxn modelId="{30E18BCA-CA6F-475F-A9BF-95247F196C76}" type="presParOf" srcId="{F3F143A4-DDA3-46FD-B030-6068B1655153}" destId="{6BD92808-DC56-4F6C-82AB-01A7E67267F8}" srcOrd="16" destOrd="0" presId="urn:microsoft.com/office/officeart/2005/8/layout/cycle5"/>
    <dgm:cxn modelId="{01396B69-A67B-46F9-BD1F-986F57718E7F}" type="presParOf" srcId="{F3F143A4-DDA3-46FD-B030-6068B1655153}" destId="{823FBB26-441E-4F4C-99D0-369BE01028E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E1691D-6A07-49C0-B423-56AAE64228C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A95794AF-03B9-4D82-A195-3A9FFC3205C4}">
      <dgm:prSet phldrT="[Texto]" custT="1"/>
      <dgm:spPr>
        <a:solidFill>
          <a:schemeClr val="accent3">
            <a:lumMod val="75000"/>
          </a:schemeClr>
        </a:solidFill>
        <a:ln>
          <a:noFill/>
        </a:ln>
      </dgm:spPr>
      <dgm:t>
        <a:bodyPr/>
        <a:lstStyle/>
        <a:p>
          <a:r>
            <a:rPr lang="es-ES" sz="2200" dirty="0"/>
            <a:t>Específico</a:t>
          </a:r>
        </a:p>
      </dgm:t>
    </dgm:pt>
    <dgm:pt modelId="{A838A3BF-1059-47E9-97DE-911E32A2895E}" type="parTrans" cxnId="{9EF46CD9-F646-4AA4-B530-8D02872CAB15}">
      <dgm:prSet/>
      <dgm:spPr/>
      <dgm:t>
        <a:bodyPr/>
        <a:lstStyle/>
        <a:p>
          <a:endParaRPr lang="es-ES"/>
        </a:p>
      </dgm:t>
    </dgm:pt>
    <dgm:pt modelId="{2F973872-3092-4C72-8215-C0831C24556F}" type="sibTrans" cxnId="{9EF46CD9-F646-4AA4-B530-8D02872CAB15}">
      <dgm:prSet/>
      <dgm:spPr/>
      <dgm:t>
        <a:bodyPr/>
        <a:lstStyle/>
        <a:p>
          <a:endParaRPr lang="es-ES"/>
        </a:p>
      </dgm:t>
    </dgm:pt>
    <dgm:pt modelId="{1C8307B8-081D-4412-BD20-B606CAFEB536}">
      <dgm:prSet phldrT="[Texto]" custT="1"/>
      <dgm:spPr>
        <a:solidFill>
          <a:schemeClr val="accent3">
            <a:lumMod val="75000"/>
          </a:schemeClr>
        </a:solidFill>
        <a:ln>
          <a:noFill/>
        </a:ln>
      </dgm:spPr>
      <dgm:t>
        <a:bodyPr/>
        <a:lstStyle/>
        <a:p>
          <a:r>
            <a:rPr lang="es-ES" sz="2200" dirty="0"/>
            <a:t>Informado</a:t>
          </a:r>
        </a:p>
      </dgm:t>
    </dgm:pt>
    <dgm:pt modelId="{C1B8B9B5-128E-4C96-80A1-86610562CF45}" type="parTrans" cxnId="{5766A89F-CE5C-42A1-B422-17407FFA3FAB}">
      <dgm:prSet/>
      <dgm:spPr/>
      <dgm:t>
        <a:bodyPr/>
        <a:lstStyle/>
        <a:p>
          <a:endParaRPr lang="es-ES"/>
        </a:p>
      </dgm:t>
    </dgm:pt>
    <dgm:pt modelId="{36A98215-EBC1-4581-8800-01C9D0C8B7BC}" type="sibTrans" cxnId="{5766A89F-CE5C-42A1-B422-17407FFA3FAB}">
      <dgm:prSet/>
      <dgm:spPr/>
      <dgm:t>
        <a:bodyPr/>
        <a:lstStyle/>
        <a:p>
          <a:endParaRPr lang="es-ES"/>
        </a:p>
      </dgm:t>
    </dgm:pt>
    <dgm:pt modelId="{F8F3B09F-C93C-4754-968A-F72EFD4E9F22}">
      <dgm:prSet phldrT="[Texto]" custT="1"/>
      <dgm:spPr>
        <a:solidFill>
          <a:schemeClr val="accent3">
            <a:lumMod val="75000"/>
          </a:schemeClr>
        </a:solidFill>
        <a:ln>
          <a:noFill/>
        </a:ln>
      </dgm:spPr>
      <dgm:t>
        <a:bodyPr/>
        <a:lstStyle/>
        <a:p>
          <a:r>
            <a:rPr lang="es-ES" sz="2200" dirty="0"/>
            <a:t>Libre</a:t>
          </a:r>
        </a:p>
      </dgm:t>
    </dgm:pt>
    <dgm:pt modelId="{F7F51A91-EFAC-49A0-B249-B9629B164EAE}" type="sibTrans" cxnId="{A49E175F-17B2-49A6-B9EA-93A27260D636}">
      <dgm:prSet/>
      <dgm:spPr/>
      <dgm:t>
        <a:bodyPr/>
        <a:lstStyle/>
        <a:p>
          <a:endParaRPr lang="es-ES"/>
        </a:p>
      </dgm:t>
    </dgm:pt>
    <dgm:pt modelId="{33DB489B-0A79-49A7-841B-7F83EF567FF1}" type="parTrans" cxnId="{A49E175F-17B2-49A6-B9EA-93A27260D636}">
      <dgm:prSet/>
      <dgm:spPr/>
      <dgm:t>
        <a:bodyPr/>
        <a:lstStyle/>
        <a:p>
          <a:endParaRPr lang="es-ES"/>
        </a:p>
      </dgm:t>
    </dgm:pt>
    <dgm:pt modelId="{4E4809C6-078D-4ADE-BE37-7E91D59C78BD}">
      <dgm:prSet phldrT="[Texto]"/>
      <dgm:spPr/>
      <dgm:t>
        <a:bodyPr/>
        <a:lstStyle/>
        <a:p>
          <a:r>
            <a:rPr lang="es-ES" b="1" dirty="0"/>
            <a:t>Consentimiento</a:t>
          </a:r>
          <a:endParaRPr lang="es-ES" dirty="0"/>
        </a:p>
      </dgm:t>
    </dgm:pt>
    <dgm:pt modelId="{040BCCDC-F8DB-4439-89DD-1BC13C716C19}" type="sibTrans" cxnId="{AF29AB0C-C661-45C2-9981-7EAA875CF89B}">
      <dgm:prSet/>
      <dgm:spPr/>
      <dgm:t>
        <a:bodyPr/>
        <a:lstStyle/>
        <a:p>
          <a:endParaRPr lang="es-ES"/>
        </a:p>
      </dgm:t>
    </dgm:pt>
    <dgm:pt modelId="{CFC27257-2325-40BD-8DAA-49FDEF8F982A}" type="parTrans" cxnId="{AF29AB0C-C661-45C2-9981-7EAA875CF89B}">
      <dgm:prSet/>
      <dgm:spPr/>
      <dgm:t>
        <a:bodyPr/>
        <a:lstStyle/>
        <a:p>
          <a:endParaRPr lang="es-ES"/>
        </a:p>
      </dgm:t>
    </dgm:pt>
    <dgm:pt modelId="{937B23F3-5F5B-49D8-9181-99F909E23CE3}" type="pres">
      <dgm:prSet presAssocID="{54E1691D-6A07-49C0-B423-56AAE64228C7}" presName="Name0" presStyleCnt="0">
        <dgm:presLayoutVars>
          <dgm:chPref val="1"/>
          <dgm:dir/>
          <dgm:animOne val="branch"/>
          <dgm:animLvl val="lvl"/>
          <dgm:resizeHandles val="exact"/>
        </dgm:presLayoutVars>
      </dgm:prSet>
      <dgm:spPr/>
      <dgm:t>
        <a:bodyPr/>
        <a:lstStyle/>
        <a:p>
          <a:endParaRPr lang="es-ES"/>
        </a:p>
      </dgm:t>
    </dgm:pt>
    <dgm:pt modelId="{D940074C-0F8B-4FFB-BB9C-61668A8E0C5F}" type="pres">
      <dgm:prSet presAssocID="{4E4809C6-078D-4ADE-BE37-7E91D59C78BD}" presName="root1" presStyleCnt="0"/>
      <dgm:spPr/>
    </dgm:pt>
    <dgm:pt modelId="{165E2070-2D32-468C-AA13-1B2D5E90303D}" type="pres">
      <dgm:prSet presAssocID="{4E4809C6-078D-4ADE-BE37-7E91D59C78BD}" presName="LevelOneTextNode" presStyleLbl="node0" presStyleIdx="0" presStyleCnt="1" custAng="5400000" custScaleX="76399" custScaleY="39714" custLinFactX="-27478" custLinFactNeighborX="-100000" custLinFactNeighborY="-366">
        <dgm:presLayoutVars>
          <dgm:chPref val="3"/>
        </dgm:presLayoutVars>
      </dgm:prSet>
      <dgm:spPr/>
      <dgm:t>
        <a:bodyPr/>
        <a:lstStyle/>
        <a:p>
          <a:endParaRPr lang="es-ES"/>
        </a:p>
      </dgm:t>
    </dgm:pt>
    <dgm:pt modelId="{23E067F3-C6CD-475C-9DEA-DC2B83D257C9}" type="pres">
      <dgm:prSet presAssocID="{4E4809C6-078D-4ADE-BE37-7E91D59C78BD}" presName="level2hierChild" presStyleCnt="0"/>
      <dgm:spPr/>
    </dgm:pt>
    <dgm:pt modelId="{579A50B2-ED5F-4BC0-9A45-2D6783AEA408}" type="pres">
      <dgm:prSet presAssocID="{33DB489B-0A79-49A7-841B-7F83EF567FF1}" presName="conn2-1" presStyleLbl="parChTrans1D2" presStyleIdx="0" presStyleCnt="3"/>
      <dgm:spPr/>
      <dgm:t>
        <a:bodyPr/>
        <a:lstStyle/>
        <a:p>
          <a:endParaRPr lang="es-ES"/>
        </a:p>
      </dgm:t>
    </dgm:pt>
    <dgm:pt modelId="{A06A658B-3617-4862-93B3-33D1AACF274C}" type="pres">
      <dgm:prSet presAssocID="{33DB489B-0A79-49A7-841B-7F83EF567FF1}" presName="connTx" presStyleLbl="parChTrans1D2" presStyleIdx="0" presStyleCnt="3"/>
      <dgm:spPr/>
      <dgm:t>
        <a:bodyPr/>
        <a:lstStyle/>
        <a:p>
          <a:endParaRPr lang="es-ES"/>
        </a:p>
      </dgm:t>
    </dgm:pt>
    <dgm:pt modelId="{780F9700-9757-47FF-AC6D-4EAE23D8D75D}" type="pres">
      <dgm:prSet presAssocID="{F8F3B09F-C93C-4754-968A-F72EFD4E9F22}" presName="root2" presStyleCnt="0"/>
      <dgm:spPr/>
    </dgm:pt>
    <dgm:pt modelId="{859BBAF7-94EE-41D4-809F-F464D3403424}" type="pres">
      <dgm:prSet presAssocID="{F8F3B09F-C93C-4754-968A-F72EFD4E9F22}" presName="LevelTwoTextNode" presStyleLbl="node2" presStyleIdx="0" presStyleCnt="3" custScaleX="46459" custScaleY="46662">
        <dgm:presLayoutVars>
          <dgm:chPref val="3"/>
        </dgm:presLayoutVars>
      </dgm:prSet>
      <dgm:spPr/>
      <dgm:t>
        <a:bodyPr/>
        <a:lstStyle/>
        <a:p>
          <a:endParaRPr lang="es-ES"/>
        </a:p>
      </dgm:t>
    </dgm:pt>
    <dgm:pt modelId="{19B337EC-D213-4878-8FD7-D835FB9A3044}" type="pres">
      <dgm:prSet presAssocID="{F8F3B09F-C93C-4754-968A-F72EFD4E9F22}" presName="level3hierChild" presStyleCnt="0"/>
      <dgm:spPr/>
    </dgm:pt>
    <dgm:pt modelId="{22CDEE42-D670-4AE4-9B9A-A572AA541DAF}" type="pres">
      <dgm:prSet presAssocID="{A838A3BF-1059-47E9-97DE-911E32A2895E}" presName="conn2-1" presStyleLbl="parChTrans1D2" presStyleIdx="1" presStyleCnt="3"/>
      <dgm:spPr/>
      <dgm:t>
        <a:bodyPr/>
        <a:lstStyle/>
        <a:p>
          <a:endParaRPr lang="es-ES"/>
        </a:p>
      </dgm:t>
    </dgm:pt>
    <dgm:pt modelId="{C1AFB860-6A24-4C61-82B3-897B63068AA0}" type="pres">
      <dgm:prSet presAssocID="{A838A3BF-1059-47E9-97DE-911E32A2895E}" presName="connTx" presStyleLbl="parChTrans1D2" presStyleIdx="1" presStyleCnt="3"/>
      <dgm:spPr/>
      <dgm:t>
        <a:bodyPr/>
        <a:lstStyle/>
        <a:p>
          <a:endParaRPr lang="es-ES"/>
        </a:p>
      </dgm:t>
    </dgm:pt>
    <dgm:pt modelId="{FA87A29C-D7D5-46A5-8954-2FB806FBA405}" type="pres">
      <dgm:prSet presAssocID="{A95794AF-03B9-4D82-A195-3A9FFC3205C4}" presName="root2" presStyleCnt="0"/>
      <dgm:spPr/>
    </dgm:pt>
    <dgm:pt modelId="{4702335F-7F10-49A9-89D3-BAEECD832179}" type="pres">
      <dgm:prSet presAssocID="{A95794AF-03B9-4D82-A195-3A9FFC3205C4}" presName="LevelTwoTextNode" presStyleLbl="node2" presStyleIdx="1" presStyleCnt="3" custScaleX="47369" custScaleY="50360">
        <dgm:presLayoutVars>
          <dgm:chPref val="3"/>
        </dgm:presLayoutVars>
      </dgm:prSet>
      <dgm:spPr/>
      <dgm:t>
        <a:bodyPr/>
        <a:lstStyle/>
        <a:p>
          <a:endParaRPr lang="es-ES"/>
        </a:p>
      </dgm:t>
    </dgm:pt>
    <dgm:pt modelId="{18593E90-DF79-4AAC-8C52-C111AF378BF4}" type="pres">
      <dgm:prSet presAssocID="{A95794AF-03B9-4D82-A195-3A9FFC3205C4}" presName="level3hierChild" presStyleCnt="0"/>
      <dgm:spPr/>
    </dgm:pt>
    <dgm:pt modelId="{E05A2D12-8EC6-4472-9EE1-5441F9FA178A}" type="pres">
      <dgm:prSet presAssocID="{C1B8B9B5-128E-4C96-80A1-86610562CF45}" presName="conn2-1" presStyleLbl="parChTrans1D2" presStyleIdx="2" presStyleCnt="3"/>
      <dgm:spPr/>
      <dgm:t>
        <a:bodyPr/>
        <a:lstStyle/>
        <a:p>
          <a:endParaRPr lang="es-ES"/>
        </a:p>
      </dgm:t>
    </dgm:pt>
    <dgm:pt modelId="{1B9921C1-31B8-476D-9D87-2DA5CB1E0E54}" type="pres">
      <dgm:prSet presAssocID="{C1B8B9B5-128E-4C96-80A1-86610562CF45}" presName="connTx" presStyleLbl="parChTrans1D2" presStyleIdx="2" presStyleCnt="3"/>
      <dgm:spPr/>
      <dgm:t>
        <a:bodyPr/>
        <a:lstStyle/>
        <a:p>
          <a:endParaRPr lang="es-ES"/>
        </a:p>
      </dgm:t>
    </dgm:pt>
    <dgm:pt modelId="{F4186690-B20F-4DCF-93D9-65EF3502EA3D}" type="pres">
      <dgm:prSet presAssocID="{1C8307B8-081D-4412-BD20-B606CAFEB536}" presName="root2" presStyleCnt="0"/>
      <dgm:spPr/>
    </dgm:pt>
    <dgm:pt modelId="{C27CF5A0-7D69-4358-8034-4C331AB67DE1}" type="pres">
      <dgm:prSet presAssocID="{1C8307B8-081D-4412-BD20-B606CAFEB536}" presName="LevelTwoTextNode" presStyleLbl="node2" presStyleIdx="2" presStyleCnt="3" custScaleX="48747" custScaleY="47306">
        <dgm:presLayoutVars>
          <dgm:chPref val="3"/>
        </dgm:presLayoutVars>
      </dgm:prSet>
      <dgm:spPr/>
      <dgm:t>
        <a:bodyPr/>
        <a:lstStyle/>
        <a:p>
          <a:endParaRPr lang="es-ES"/>
        </a:p>
      </dgm:t>
    </dgm:pt>
    <dgm:pt modelId="{6A3FBAEF-D8F4-465D-9D75-417B62348306}" type="pres">
      <dgm:prSet presAssocID="{1C8307B8-081D-4412-BD20-B606CAFEB536}" presName="level3hierChild" presStyleCnt="0"/>
      <dgm:spPr/>
    </dgm:pt>
  </dgm:ptLst>
  <dgm:cxnLst>
    <dgm:cxn modelId="{916E80FA-F227-4709-B04C-FCB72C02EE1B}" type="presOf" srcId="{A95794AF-03B9-4D82-A195-3A9FFC3205C4}" destId="{4702335F-7F10-49A9-89D3-BAEECD832179}" srcOrd="0" destOrd="0" presId="urn:microsoft.com/office/officeart/2008/layout/HorizontalMultiLevelHierarchy"/>
    <dgm:cxn modelId="{5766A89F-CE5C-42A1-B422-17407FFA3FAB}" srcId="{4E4809C6-078D-4ADE-BE37-7E91D59C78BD}" destId="{1C8307B8-081D-4412-BD20-B606CAFEB536}" srcOrd="2" destOrd="0" parTransId="{C1B8B9B5-128E-4C96-80A1-86610562CF45}" sibTransId="{36A98215-EBC1-4581-8800-01C9D0C8B7BC}"/>
    <dgm:cxn modelId="{55F9FC6E-91DF-4346-A52D-6008A6002948}" type="presOf" srcId="{C1B8B9B5-128E-4C96-80A1-86610562CF45}" destId="{E05A2D12-8EC6-4472-9EE1-5441F9FA178A}" srcOrd="0" destOrd="0" presId="urn:microsoft.com/office/officeart/2008/layout/HorizontalMultiLevelHierarchy"/>
    <dgm:cxn modelId="{9EF46CD9-F646-4AA4-B530-8D02872CAB15}" srcId="{4E4809C6-078D-4ADE-BE37-7E91D59C78BD}" destId="{A95794AF-03B9-4D82-A195-3A9FFC3205C4}" srcOrd="1" destOrd="0" parTransId="{A838A3BF-1059-47E9-97DE-911E32A2895E}" sibTransId="{2F973872-3092-4C72-8215-C0831C24556F}"/>
    <dgm:cxn modelId="{A49E175F-17B2-49A6-B9EA-93A27260D636}" srcId="{4E4809C6-078D-4ADE-BE37-7E91D59C78BD}" destId="{F8F3B09F-C93C-4754-968A-F72EFD4E9F22}" srcOrd="0" destOrd="0" parTransId="{33DB489B-0A79-49A7-841B-7F83EF567FF1}" sibTransId="{F7F51A91-EFAC-49A0-B249-B9629B164EAE}"/>
    <dgm:cxn modelId="{CA522C43-B6BC-4ABB-998F-227B3E95B78C}" type="presOf" srcId="{54E1691D-6A07-49C0-B423-56AAE64228C7}" destId="{937B23F3-5F5B-49D8-9181-99F909E23CE3}" srcOrd="0" destOrd="0" presId="urn:microsoft.com/office/officeart/2008/layout/HorizontalMultiLevelHierarchy"/>
    <dgm:cxn modelId="{9E2F32FE-D20B-4931-AED1-7D080EAB5A75}" type="presOf" srcId="{C1B8B9B5-128E-4C96-80A1-86610562CF45}" destId="{1B9921C1-31B8-476D-9D87-2DA5CB1E0E54}" srcOrd="1" destOrd="0" presId="urn:microsoft.com/office/officeart/2008/layout/HorizontalMultiLevelHierarchy"/>
    <dgm:cxn modelId="{AF29AB0C-C661-45C2-9981-7EAA875CF89B}" srcId="{54E1691D-6A07-49C0-B423-56AAE64228C7}" destId="{4E4809C6-078D-4ADE-BE37-7E91D59C78BD}" srcOrd="0" destOrd="0" parTransId="{CFC27257-2325-40BD-8DAA-49FDEF8F982A}" sibTransId="{040BCCDC-F8DB-4439-89DD-1BC13C716C19}"/>
    <dgm:cxn modelId="{79C0D80D-037E-4176-94D3-5A6B9296F463}" type="presOf" srcId="{1C8307B8-081D-4412-BD20-B606CAFEB536}" destId="{C27CF5A0-7D69-4358-8034-4C331AB67DE1}" srcOrd="0" destOrd="0" presId="urn:microsoft.com/office/officeart/2008/layout/HorizontalMultiLevelHierarchy"/>
    <dgm:cxn modelId="{8147893B-5767-45A3-A2DB-02B9A2FACE63}" type="presOf" srcId="{33DB489B-0A79-49A7-841B-7F83EF567FF1}" destId="{A06A658B-3617-4862-93B3-33D1AACF274C}" srcOrd="1" destOrd="0" presId="urn:microsoft.com/office/officeart/2008/layout/HorizontalMultiLevelHierarchy"/>
    <dgm:cxn modelId="{0CF481B6-4E1F-493E-8191-605627F41CE3}" type="presOf" srcId="{33DB489B-0A79-49A7-841B-7F83EF567FF1}" destId="{579A50B2-ED5F-4BC0-9A45-2D6783AEA408}" srcOrd="0" destOrd="0" presId="urn:microsoft.com/office/officeart/2008/layout/HorizontalMultiLevelHierarchy"/>
    <dgm:cxn modelId="{3B78DFD8-7D8D-4B71-B5C6-BD4FC96454C5}" type="presOf" srcId="{A838A3BF-1059-47E9-97DE-911E32A2895E}" destId="{C1AFB860-6A24-4C61-82B3-897B63068AA0}" srcOrd="1" destOrd="0" presId="urn:microsoft.com/office/officeart/2008/layout/HorizontalMultiLevelHierarchy"/>
    <dgm:cxn modelId="{B7377D9E-B38C-493E-8036-8070680EAAA0}" type="presOf" srcId="{F8F3B09F-C93C-4754-968A-F72EFD4E9F22}" destId="{859BBAF7-94EE-41D4-809F-F464D3403424}" srcOrd="0" destOrd="0" presId="urn:microsoft.com/office/officeart/2008/layout/HorizontalMultiLevelHierarchy"/>
    <dgm:cxn modelId="{8602159D-4393-4E7E-82F9-05B88D126293}" type="presOf" srcId="{A838A3BF-1059-47E9-97DE-911E32A2895E}" destId="{22CDEE42-D670-4AE4-9B9A-A572AA541DAF}" srcOrd="0" destOrd="0" presId="urn:microsoft.com/office/officeart/2008/layout/HorizontalMultiLevelHierarchy"/>
    <dgm:cxn modelId="{2BB262D6-D9AF-482B-9462-CD5055750762}" type="presOf" srcId="{4E4809C6-078D-4ADE-BE37-7E91D59C78BD}" destId="{165E2070-2D32-468C-AA13-1B2D5E90303D}" srcOrd="0" destOrd="0" presId="urn:microsoft.com/office/officeart/2008/layout/HorizontalMultiLevelHierarchy"/>
    <dgm:cxn modelId="{0BE849E4-B034-4421-9AEC-A7246B4356D5}" type="presParOf" srcId="{937B23F3-5F5B-49D8-9181-99F909E23CE3}" destId="{D940074C-0F8B-4FFB-BB9C-61668A8E0C5F}" srcOrd="0" destOrd="0" presId="urn:microsoft.com/office/officeart/2008/layout/HorizontalMultiLevelHierarchy"/>
    <dgm:cxn modelId="{D8B5AC89-8325-4D34-8BDB-D6A084375E4D}" type="presParOf" srcId="{D940074C-0F8B-4FFB-BB9C-61668A8E0C5F}" destId="{165E2070-2D32-468C-AA13-1B2D5E90303D}" srcOrd="0" destOrd="0" presId="urn:microsoft.com/office/officeart/2008/layout/HorizontalMultiLevelHierarchy"/>
    <dgm:cxn modelId="{C40254F8-91C2-4C26-9D39-32826CAD7576}" type="presParOf" srcId="{D940074C-0F8B-4FFB-BB9C-61668A8E0C5F}" destId="{23E067F3-C6CD-475C-9DEA-DC2B83D257C9}" srcOrd="1" destOrd="0" presId="urn:microsoft.com/office/officeart/2008/layout/HorizontalMultiLevelHierarchy"/>
    <dgm:cxn modelId="{80E26F65-6E60-4DDE-8E20-B45592D63D96}" type="presParOf" srcId="{23E067F3-C6CD-475C-9DEA-DC2B83D257C9}" destId="{579A50B2-ED5F-4BC0-9A45-2D6783AEA408}" srcOrd="0" destOrd="0" presId="urn:microsoft.com/office/officeart/2008/layout/HorizontalMultiLevelHierarchy"/>
    <dgm:cxn modelId="{9BC1ACA2-D983-490E-A1CA-FEF1BC5A249D}" type="presParOf" srcId="{579A50B2-ED5F-4BC0-9A45-2D6783AEA408}" destId="{A06A658B-3617-4862-93B3-33D1AACF274C}" srcOrd="0" destOrd="0" presId="urn:microsoft.com/office/officeart/2008/layout/HorizontalMultiLevelHierarchy"/>
    <dgm:cxn modelId="{6677C74E-3137-43E5-B192-09D3862F73CA}" type="presParOf" srcId="{23E067F3-C6CD-475C-9DEA-DC2B83D257C9}" destId="{780F9700-9757-47FF-AC6D-4EAE23D8D75D}" srcOrd="1" destOrd="0" presId="urn:microsoft.com/office/officeart/2008/layout/HorizontalMultiLevelHierarchy"/>
    <dgm:cxn modelId="{118154CD-91A6-4FAE-987A-13C7A5F68184}" type="presParOf" srcId="{780F9700-9757-47FF-AC6D-4EAE23D8D75D}" destId="{859BBAF7-94EE-41D4-809F-F464D3403424}" srcOrd="0" destOrd="0" presId="urn:microsoft.com/office/officeart/2008/layout/HorizontalMultiLevelHierarchy"/>
    <dgm:cxn modelId="{7D0EA7C9-3580-4521-820D-325A512C36FD}" type="presParOf" srcId="{780F9700-9757-47FF-AC6D-4EAE23D8D75D}" destId="{19B337EC-D213-4878-8FD7-D835FB9A3044}" srcOrd="1" destOrd="0" presId="urn:microsoft.com/office/officeart/2008/layout/HorizontalMultiLevelHierarchy"/>
    <dgm:cxn modelId="{687C60C0-23AF-493D-BA84-ECE0C576B8D5}" type="presParOf" srcId="{23E067F3-C6CD-475C-9DEA-DC2B83D257C9}" destId="{22CDEE42-D670-4AE4-9B9A-A572AA541DAF}" srcOrd="2" destOrd="0" presId="urn:microsoft.com/office/officeart/2008/layout/HorizontalMultiLevelHierarchy"/>
    <dgm:cxn modelId="{D8619B61-52B1-4488-BC5C-14772065AB84}" type="presParOf" srcId="{22CDEE42-D670-4AE4-9B9A-A572AA541DAF}" destId="{C1AFB860-6A24-4C61-82B3-897B63068AA0}" srcOrd="0" destOrd="0" presId="urn:microsoft.com/office/officeart/2008/layout/HorizontalMultiLevelHierarchy"/>
    <dgm:cxn modelId="{4400FA10-04C4-4959-A596-F4EEB8A1C2E2}" type="presParOf" srcId="{23E067F3-C6CD-475C-9DEA-DC2B83D257C9}" destId="{FA87A29C-D7D5-46A5-8954-2FB806FBA405}" srcOrd="3" destOrd="0" presId="urn:microsoft.com/office/officeart/2008/layout/HorizontalMultiLevelHierarchy"/>
    <dgm:cxn modelId="{B26E2A5F-AD49-4792-BEE8-50DAF9B183C7}" type="presParOf" srcId="{FA87A29C-D7D5-46A5-8954-2FB806FBA405}" destId="{4702335F-7F10-49A9-89D3-BAEECD832179}" srcOrd="0" destOrd="0" presId="urn:microsoft.com/office/officeart/2008/layout/HorizontalMultiLevelHierarchy"/>
    <dgm:cxn modelId="{0E55788B-C005-411D-BB0C-D9A9A423499A}" type="presParOf" srcId="{FA87A29C-D7D5-46A5-8954-2FB806FBA405}" destId="{18593E90-DF79-4AAC-8C52-C111AF378BF4}" srcOrd="1" destOrd="0" presId="urn:microsoft.com/office/officeart/2008/layout/HorizontalMultiLevelHierarchy"/>
    <dgm:cxn modelId="{0AC1EC16-66E1-45DD-8C19-C74951F6E210}" type="presParOf" srcId="{23E067F3-C6CD-475C-9DEA-DC2B83D257C9}" destId="{E05A2D12-8EC6-4472-9EE1-5441F9FA178A}" srcOrd="4" destOrd="0" presId="urn:microsoft.com/office/officeart/2008/layout/HorizontalMultiLevelHierarchy"/>
    <dgm:cxn modelId="{450B0DA7-2570-4730-8639-45EA4A1B7DCE}" type="presParOf" srcId="{E05A2D12-8EC6-4472-9EE1-5441F9FA178A}" destId="{1B9921C1-31B8-476D-9D87-2DA5CB1E0E54}" srcOrd="0" destOrd="0" presId="urn:microsoft.com/office/officeart/2008/layout/HorizontalMultiLevelHierarchy"/>
    <dgm:cxn modelId="{20B3B60B-DA50-4E41-9FA8-4E1E5BB85209}" type="presParOf" srcId="{23E067F3-C6CD-475C-9DEA-DC2B83D257C9}" destId="{F4186690-B20F-4DCF-93D9-65EF3502EA3D}" srcOrd="5" destOrd="0" presId="urn:microsoft.com/office/officeart/2008/layout/HorizontalMultiLevelHierarchy"/>
    <dgm:cxn modelId="{0E314838-1C9E-49EE-B727-93C1F35A99E9}" type="presParOf" srcId="{F4186690-B20F-4DCF-93D9-65EF3502EA3D}" destId="{C27CF5A0-7D69-4358-8034-4C331AB67DE1}" srcOrd="0" destOrd="0" presId="urn:microsoft.com/office/officeart/2008/layout/HorizontalMultiLevelHierarchy"/>
    <dgm:cxn modelId="{F0FC2005-48A3-4A45-BE8E-FBA94096663D}" type="presParOf" srcId="{F4186690-B20F-4DCF-93D9-65EF3502EA3D}" destId="{6A3FBAEF-D8F4-465D-9D75-417B623483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2B283-EB98-4A7A-9D63-A1A59D90FE29}" type="doc">
      <dgm:prSet loTypeId="urn:microsoft.com/office/officeart/2005/8/layout/pyramid4" loCatId="pyramid" qsTypeId="urn:microsoft.com/office/officeart/2005/8/quickstyle/3d7" qsCatId="3D" csTypeId="urn:microsoft.com/office/officeart/2005/8/colors/accent1_2" csCatId="accent1" phldr="1"/>
      <dgm:spPr/>
      <dgm:t>
        <a:bodyPr/>
        <a:lstStyle/>
        <a:p>
          <a:endParaRPr lang="es-ES"/>
        </a:p>
      </dgm:t>
    </dgm:pt>
    <dgm:pt modelId="{1D498D30-3AFF-4D53-AD33-8EE0B88A65F3}">
      <dgm:prSet phldrT="[Texto]" custT="1"/>
      <dgm:spPr>
        <a:solidFill>
          <a:schemeClr val="accent3">
            <a:lumMod val="75000"/>
          </a:schemeClr>
        </a:solidFill>
      </dgm:spPr>
      <dgm:t>
        <a:bodyPr/>
        <a:lstStyle/>
        <a:p>
          <a:r>
            <a:rPr lang="es-ES" sz="1900" b="1" dirty="0"/>
            <a:t>Poderes de la Unión </a:t>
          </a:r>
        </a:p>
      </dgm:t>
    </dgm:pt>
    <dgm:pt modelId="{5611A858-94EB-408C-92AE-D263AE75B24B}" type="parTrans" cxnId="{11B78CC3-73ED-4F6B-B38E-23A76743E41E}">
      <dgm:prSet/>
      <dgm:spPr/>
      <dgm:t>
        <a:bodyPr/>
        <a:lstStyle/>
        <a:p>
          <a:endParaRPr lang="es-ES"/>
        </a:p>
      </dgm:t>
    </dgm:pt>
    <dgm:pt modelId="{25E3BECC-B997-4082-B9F6-95C6D72688B6}" type="sibTrans" cxnId="{11B78CC3-73ED-4F6B-B38E-23A76743E41E}">
      <dgm:prSet/>
      <dgm:spPr/>
      <dgm:t>
        <a:bodyPr/>
        <a:lstStyle/>
        <a:p>
          <a:endParaRPr lang="es-ES"/>
        </a:p>
      </dgm:t>
    </dgm:pt>
    <dgm:pt modelId="{7E1769D1-793B-4871-A4B0-9E3B243636A4}">
      <dgm:prSet phldrT="[Texto]" custT="1"/>
      <dgm:spPr>
        <a:solidFill>
          <a:schemeClr val="accent5">
            <a:lumMod val="75000"/>
          </a:schemeClr>
        </a:solidFill>
      </dgm:spPr>
      <dgm:t>
        <a:bodyPr/>
        <a:lstStyle/>
        <a:p>
          <a:r>
            <a:rPr lang="es-ES" sz="1700" b="1" dirty="0"/>
            <a:t>Órganos Autónomos</a:t>
          </a:r>
        </a:p>
      </dgm:t>
    </dgm:pt>
    <dgm:pt modelId="{D2852FAD-5FA2-4CE2-BB71-87886826990F}" type="parTrans" cxnId="{D78B2123-4F57-4669-BBC7-A8F1B434196B}">
      <dgm:prSet/>
      <dgm:spPr/>
      <dgm:t>
        <a:bodyPr/>
        <a:lstStyle/>
        <a:p>
          <a:endParaRPr lang="es-ES"/>
        </a:p>
      </dgm:t>
    </dgm:pt>
    <dgm:pt modelId="{9908AC9B-ED63-41CF-B08A-7EFE0C0B79FC}" type="sibTrans" cxnId="{D78B2123-4F57-4669-BBC7-A8F1B434196B}">
      <dgm:prSet/>
      <dgm:spPr/>
      <dgm:t>
        <a:bodyPr/>
        <a:lstStyle/>
        <a:p>
          <a:endParaRPr lang="es-ES"/>
        </a:p>
      </dgm:t>
    </dgm:pt>
    <dgm:pt modelId="{E8448BBA-840C-4271-AE98-47872A47EB52}">
      <dgm:prSet phldrT="[Texto]" custT="1"/>
      <dgm:spPr>
        <a:solidFill>
          <a:schemeClr val="accent4">
            <a:lumMod val="75000"/>
          </a:schemeClr>
        </a:solidFill>
      </dgm:spPr>
      <dgm:t>
        <a:bodyPr/>
        <a:lstStyle/>
        <a:p>
          <a:endParaRPr lang="es-ES" sz="1500" b="1" dirty="0"/>
        </a:p>
        <a:p>
          <a:r>
            <a:rPr lang="es-ES" sz="1700" b="1" dirty="0"/>
            <a:t>Partidos Políticos</a:t>
          </a:r>
        </a:p>
      </dgm:t>
    </dgm:pt>
    <dgm:pt modelId="{F5A9DCD3-322C-442F-B0D4-77CAD8F6CF48}" type="parTrans" cxnId="{95D952D2-BA1A-4C8F-99E4-F7D8A1F63BCC}">
      <dgm:prSet/>
      <dgm:spPr/>
      <dgm:t>
        <a:bodyPr/>
        <a:lstStyle/>
        <a:p>
          <a:endParaRPr lang="es-ES"/>
        </a:p>
      </dgm:t>
    </dgm:pt>
    <dgm:pt modelId="{367325B7-9BA0-4B83-A2E0-8FED8C3AB547}" type="sibTrans" cxnId="{95D952D2-BA1A-4C8F-99E4-F7D8A1F63BCC}">
      <dgm:prSet/>
      <dgm:spPr/>
      <dgm:t>
        <a:bodyPr/>
        <a:lstStyle/>
        <a:p>
          <a:endParaRPr lang="es-ES"/>
        </a:p>
      </dgm:t>
    </dgm:pt>
    <dgm:pt modelId="{530B94B8-458E-4ECE-B8AB-CFE1DFD10EE7}">
      <dgm:prSet phldrT="[Texto]" custT="1"/>
      <dgm:spPr>
        <a:solidFill>
          <a:schemeClr val="accent6">
            <a:lumMod val="75000"/>
          </a:schemeClr>
        </a:solidFill>
      </dgm:spPr>
      <dgm:t>
        <a:bodyPr/>
        <a:lstStyle/>
        <a:p>
          <a:r>
            <a:rPr lang="es-ES" sz="1500" b="1" dirty="0"/>
            <a:t>Fideicomisos y Fondos Públicos</a:t>
          </a:r>
        </a:p>
      </dgm:t>
    </dgm:pt>
    <dgm:pt modelId="{D689FA2D-F4B0-461B-AB1B-FE2F23AAACE9}" type="parTrans" cxnId="{994946F8-0800-43C7-B151-EDAEADD6A1B6}">
      <dgm:prSet/>
      <dgm:spPr/>
      <dgm:t>
        <a:bodyPr/>
        <a:lstStyle/>
        <a:p>
          <a:endParaRPr lang="es-ES"/>
        </a:p>
      </dgm:t>
    </dgm:pt>
    <dgm:pt modelId="{B458BA83-F3AE-4BF9-A685-2F4EADDEB603}" type="sibTrans" cxnId="{994946F8-0800-43C7-B151-EDAEADD6A1B6}">
      <dgm:prSet/>
      <dgm:spPr/>
      <dgm:t>
        <a:bodyPr/>
        <a:lstStyle/>
        <a:p>
          <a:endParaRPr lang="es-ES"/>
        </a:p>
      </dgm:t>
    </dgm:pt>
    <dgm:pt modelId="{4462B3EC-C1E0-4822-98C4-1E083961B9A1}" type="pres">
      <dgm:prSet presAssocID="{7282B283-EB98-4A7A-9D63-A1A59D90FE29}" presName="compositeShape" presStyleCnt="0">
        <dgm:presLayoutVars>
          <dgm:chMax val="9"/>
          <dgm:dir/>
          <dgm:resizeHandles val="exact"/>
        </dgm:presLayoutVars>
      </dgm:prSet>
      <dgm:spPr/>
      <dgm:t>
        <a:bodyPr/>
        <a:lstStyle/>
        <a:p>
          <a:endParaRPr lang="es-ES"/>
        </a:p>
      </dgm:t>
    </dgm:pt>
    <dgm:pt modelId="{1666C600-CD95-4800-B0BC-882C967A6B82}" type="pres">
      <dgm:prSet presAssocID="{7282B283-EB98-4A7A-9D63-A1A59D90FE29}" presName="triangle1" presStyleLbl="node1" presStyleIdx="0" presStyleCnt="4">
        <dgm:presLayoutVars>
          <dgm:bulletEnabled val="1"/>
        </dgm:presLayoutVars>
      </dgm:prSet>
      <dgm:spPr/>
      <dgm:t>
        <a:bodyPr/>
        <a:lstStyle/>
        <a:p>
          <a:endParaRPr lang="es-ES"/>
        </a:p>
      </dgm:t>
    </dgm:pt>
    <dgm:pt modelId="{C9891D8F-9CD6-4B82-AB96-79AC8954A3D4}" type="pres">
      <dgm:prSet presAssocID="{7282B283-EB98-4A7A-9D63-A1A59D90FE29}" presName="triangle2" presStyleLbl="node1" presStyleIdx="1" presStyleCnt="4" custLinFactNeighborX="-1072" custLinFactNeighborY="4601">
        <dgm:presLayoutVars>
          <dgm:bulletEnabled val="1"/>
        </dgm:presLayoutVars>
      </dgm:prSet>
      <dgm:spPr/>
      <dgm:t>
        <a:bodyPr/>
        <a:lstStyle/>
        <a:p>
          <a:endParaRPr lang="es-ES"/>
        </a:p>
      </dgm:t>
    </dgm:pt>
    <dgm:pt modelId="{DA177185-D056-4BA3-AB46-323CC7C98CF4}" type="pres">
      <dgm:prSet presAssocID="{7282B283-EB98-4A7A-9D63-A1A59D90FE29}" presName="triangle3" presStyleLbl="node1" presStyleIdx="2" presStyleCnt="4">
        <dgm:presLayoutVars>
          <dgm:bulletEnabled val="1"/>
        </dgm:presLayoutVars>
      </dgm:prSet>
      <dgm:spPr/>
      <dgm:t>
        <a:bodyPr/>
        <a:lstStyle/>
        <a:p>
          <a:endParaRPr lang="es-ES"/>
        </a:p>
      </dgm:t>
    </dgm:pt>
    <dgm:pt modelId="{5E5249FE-2C03-4CC1-807E-EDA6249736F1}" type="pres">
      <dgm:prSet presAssocID="{7282B283-EB98-4A7A-9D63-A1A59D90FE29}" presName="triangle4" presStyleLbl="node1" presStyleIdx="3" presStyleCnt="4">
        <dgm:presLayoutVars>
          <dgm:bulletEnabled val="1"/>
        </dgm:presLayoutVars>
      </dgm:prSet>
      <dgm:spPr/>
      <dgm:t>
        <a:bodyPr/>
        <a:lstStyle/>
        <a:p>
          <a:endParaRPr lang="es-ES"/>
        </a:p>
      </dgm:t>
    </dgm:pt>
  </dgm:ptLst>
  <dgm:cxnLst>
    <dgm:cxn modelId="{11B78CC3-73ED-4F6B-B38E-23A76743E41E}" srcId="{7282B283-EB98-4A7A-9D63-A1A59D90FE29}" destId="{1D498D30-3AFF-4D53-AD33-8EE0B88A65F3}" srcOrd="0" destOrd="0" parTransId="{5611A858-94EB-408C-92AE-D263AE75B24B}" sibTransId="{25E3BECC-B997-4082-B9F6-95C6D72688B6}"/>
    <dgm:cxn modelId="{0F458D86-11CC-47CD-942B-BDADB1DBEB5F}" type="presOf" srcId="{7282B283-EB98-4A7A-9D63-A1A59D90FE29}" destId="{4462B3EC-C1E0-4822-98C4-1E083961B9A1}" srcOrd="0" destOrd="0" presId="urn:microsoft.com/office/officeart/2005/8/layout/pyramid4"/>
    <dgm:cxn modelId="{3E5E5595-A4FF-4123-A710-99FC90E64793}" type="presOf" srcId="{E8448BBA-840C-4271-AE98-47872A47EB52}" destId="{DA177185-D056-4BA3-AB46-323CC7C98CF4}" srcOrd="0" destOrd="0" presId="urn:microsoft.com/office/officeart/2005/8/layout/pyramid4"/>
    <dgm:cxn modelId="{D78B2123-4F57-4669-BBC7-A8F1B434196B}" srcId="{7282B283-EB98-4A7A-9D63-A1A59D90FE29}" destId="{7E1769D1-793B-4871-A4B0-9E3B243636A4}" srcOrd="1" destOrd="0" parTransId="{D2852FAD-5FA2-4CE2-BB71-87886826990F}" sibTransId="{9908AC9B-ED63-41CF-B08A-7EFE0C0B79FC}"/>
    <dgm:cxn modelId="{90C17C7E-87F9-4A9A-A93F-D1AE3F4B74F5}" type="presOf" srcId="{530B94B8-458E-4ECE-B8AB-CFE1DFD10EE7}" destId="{5E5249FE-2C03-4CC1-807E-EDA6249736F1}" srcOrd="0" destOrd="0" presId="urn:microsoft.com/office/officeart/2005/8/layout/pyramid4"/>
    <dgm:cxn modelId="{3C04286F-EC63-4D0B-BA81-07E1ABF6A138}" type="presOf" srcId="{7E1769D1-793B-4871-A4B0-9E3B243636A4}" destId="{C9891D8F-9CD6-4B82-AB96-79AC8954A3D4}" srcOrd="0" destOrd="0" presId="urn:microsoft.com/office/officeart/2005/8/layout/pyramid4"/>
    <dgm:cxn modelId="{BF2AFF35-98DD-42F1-ADFC-E89103FA21E7}" type="presOf" srcId="{1D498D30-3AFF-4D53-AD33-8EE0B88A65F3}" destId="{1666C600-CD95-4800-B0BC-882C967A6B82}" srcOrd="0" destOrd="0" presId="urn:microsoft.com/office/officeart/2005/8/layout/pyramid4"/>
    <dgm:cxn modelId="{95D952D2-BA1A-4C8F-99E4-F7D8A1F63BCC}" srcId="{7282B283-EB98-4A7A-9D63-A1A59D90FE29}" destId="{E8448BBA-840C-4271-AE98-47872A47EB52}" srcOrd="2" destOrd="0" parTransId="{F5A9DCD3-322C-442F-B0D4-77CAD8F6CF48}" sibTransId="{367325B7-9BA0-4B83-A2E0-8FED8C3AB547}"/>
    <dgm:cxn modelId="{994946F8-0800-43C7-B151-EDAEADD6A1B6}" srcId="{7282B283-EB98-4A7A-9D63-A1A59D90FE29}" destId="{530B94B8-458E-4ECE-B8AB-CFE1DFD10EE7}" srcOrd="3" destOrd="0" parTransId="{D689FA2D-F4B0-461B-AB1B-FE2F23AAACE9}" sibTransId="{B458BA83-F3AE-4BF9-A685-2F4EADDEB603}"/>
    <dgm:cxn modelId="{3DA256F0-4B12-4183-9667-C706BC913406}" type="presParOf" srcId="{4462B3EC-C1E0-4822-98C4-1E083961B9A1}" destId="{1666C600-CD95-4800-B0BC-882C967A6B82}" srcOrd="0" destOrd="0" presId="urn:microsoft.com/office/officeart/2005/8/layout/pyramid4"/>
    <dgm:cxn modelId="{82BFD8A7-209B-488A-BDBA-859F7F807B08}" type="presParOf" srcId="{4462B3EC-C1E0-4822-98C4-1E083961B9A1}" destId="{C9891D8F-9CD6-4B82-AB96-79AC8954A3D4}" srcOrd="1" destOrd="0" presId="urn:microsoft.com/office/officeart/2005/8/layout/pyramid4"/>
    <dgm:cxn modelId="{2D753DCA-1FF8-4F1B-AF53-1CD85BB41197}" type="presParOf" srcId="{4462B3EC-C1E0-4822-98C4-1E083961B9A1}" destId="{DA177185-D056-4BA3-AB46-323CC7C98CF4}" srcOrd="2" destOrd="0" presId="urn:microsoft.com/office/officeart/2005/8/layout/pyramid4"/>
    <dgm:cxn modelId="{CA61EA79-A179-430C-AE2B-E7DFCDEFA08D}" type="presParOf" srcId="{4462B3EC-C1E0-4822-98C4-1E083961B9A1}" destId="{5E5249FE-2C03-4CC1-807E-EDA6249736F1}" srcOrd="3" destOrd="0" presId="urn:microsoft.com/office/officeart/2005/8/layout/pyramid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D840A-8831-4F74-B274-2EA368F146BD}" type="doc">
      <dgm:prSet loTypeId="urn:microsoft.com/office/officeart/2005/8/layout/vList3" loCatId="picture" qsTypeId="urn:microsoft.com/office/officeart/2005/8/quickstyle/simple1" qsCatId="simple" csTypeId="urn:microsoft.com/office/officeart/2005/8/colors/accent1_2" csCatId="accent1" phldr="1"/>
      <dgm:spPr/>
    </dgm:pt>
    <dgm:pt modelId="{C22203AD-6ECE-485D-8763-6128C15901B2}">
      <dgm:prSet phldrT="[Texto]"/>
      <dgm:spPr/>
      <dgm:t>
        <a:bodyPr/>
        <a:lstStyle/>
        <a:p>
          <a:r>
            <a:rPr lang="es-ES" b="1" dirty="0"/>
            <a:t>Tratamiento conforme a instrucciones del Responsable.</a:t>
          </a:r>
        </a:p>
      </dgm:t>
    </dgm:pt>
    <dgm:pt modelId="{EF35E4F9-743A-4477-AFB0-393EF901879E}" type="parTrans" cxnId="{48E05BB2-DD8D-474B-83E0-5CF840B44598}">
      <dgm:prSet/>
      <dgm:spPr/>
      <dgm:t>
        <a:bodyPr/>
        <a:lstStyle/>
        <a:p>
          <a:endParaRPr lang="es-ES"/>
        </a:p>
      </dgm:t>
    </dgm:pt>
    <dgm:pt modelId="{F916244E-638D-488D-997D-740C24DDD688}" type="sibTrans" cxnId="{48E05BB2-DD8D-474B-83E0-5CF840B44598}">
      <dgm:prSet/>
      <dgm:spPr/>
      <dgm:t>
        <a:bodyPr/>
        <a:lstStyle/>
        <a:p>
          <a:endParaRPr lang="es-ES"/>
        </a:p>
      </dgm:t>
    </dgm:pt>
    <dgm:pt modelId="{95CF9FE1-7FDC-4891-BC9F-A28D381625EC}">
      <dgm:prSet phldrT="[Texto]"/>
      <dgm:spPr/>
      <dgm:t>
        <a:bodyPr/>
        <a:lstStyle/>
        <a:p>
          <a:pPr algn="l"/>
          <a:r>
            <a:rPr lang="es-ES" b="1" dirty="0"/>
            <a:t>Abstención de finalidades distintas.</a:t>
          </a:r>
        </a:p>
      </dgm:t>
    </dgm:pt>
    <dgm:pt modelId="{A1F00728-4567-4CAD-9DA8-E81CCBFB2E00}" type="parTrans" cxnId="{43A3D0EF-1A95-4E08-B77E-703A629E8B21}">
      <dgm:prSet/>
      <dgm:spPr/>
      <dgm:t>
        <a:bodyPr/>
        <a:lstStyle/>
        <a:p>
          <a:endParaRPr lang="es-ES"/>
        </a:p>
      </dgm:t>
    </dgm:pt>
    <dgm:pt modelId="{78DDFFA9-5167-4DE1-957F-6012FD0EDD66}" type="sibTrans" cxnId="{43A3D0EF-1A95-4E08-B77E-703A629E8B21}">
      <dgm:prSet/>
      <dgm:spPr/>
      <dgm:t>
        <a:bodyPr/>
        <a:lstStyle/>
        <a:p>
          <a:endParaRPr lang="es-ES"/>
        </a:p>
      </dgm:t>
    </dgm:pt>
    <dgm:pt modelId="{9F01F4DE-4E8E-4C87-8354-F46682FAF066}">
      <dgm:prSet phldrT="[Texto]"/>
      <dgm:spPr/>
      <dgm:t>
        <a:bodyPr/>
        <a:lstStyle/>
        <a:p>
          <a:pPr algn="l"/>
          <a:r>
            <a:rPr lang="es-ES" b="1" dirty="0"/>
            <a:t>Medidas de seguridad.</a:t>
          </a:r>
        </a:p>
      </dgm:t>
    </dgm:pt>
    <dgm:pt modelId="{047C20C6-4D81-4EFF-A362-35B2AA0F0AA3}" type="parTrans" cxnId="{3F061815-39DB-4193-9177-7C6B8036D789}">
      <dgm:prSet/>
      <dgm:spPr/>
      <dgm:t>
        <a:bodyPr/>
        <a:lstStyle/>
        <a:p>
          <a:endParaRPr lang="es-ES"/>
        </a:p>
      </dgm:t>
    </dgm:pt>
    <dgm:pt modelId="{B6B06C29-FA7A-481D-8D67-EF16AB0AA01E}" type="sibTrans" cxnId="{3F061815-39DB-4193-9177-7C6B8036D789}">
      <dgm:prSet/>
      <dgm:spPr/>
      <dgm:t>
        <a:bodyPr/>
        <a:lstStyle/>
        <a:p>
          <a:endParaRPr lang="es-ES"/>
        </a:p>
      </dgm:t>
    </dgm:pt>
    <dgm:pt modelId="{19D04FA5-6C8F-40E1-A31D-DAE68A540F35}">
      <dgm:prSet phldrT="[Texto]"/>
      <dgm:spPr/>
      <dgm:t>
        <a:bodyPr/>
        <a:lstStyle/>
        <a:p>
          <a:pPr algn="l"/>
          <a:r>
            <a:rPr lang="es-ES" b="1" dirty="0"/>
            <a:t>Información en caso de vulneración.</a:t>
          </a:r>
        </a:p>
      </dgm:t>
    </dgm:pt>
    <dgm:pt modelId="{C1BBAF19-B797-455A-AC8D-BDE19AE0BBAC}" type="parTrans" cxnId="{324DA86C-52EB-4EE6-AB89-C424960F5245}">
      <dgm:prSet/>
      <dgm:spPr/>
      <dgm:t>
        <a:bodyPr/>
        <a:lstStyle/>
        <a:p>
          <a:endParaRPr lang="es-ES"/>
        </a:p>
      </dgm:t>
    </dgm:pt>
    <dgm:pt modelId="{775D2D91-0AD2-44CF-832A-CC6946694415}" type="sibTrans" cxnId="{324DA86C-52EB-4EE6-AB89-C424960F5245}">
      <dgm:prSet/>
      <dgm:spPr/>
      <dgm:t>
        <a:bodyPr/>
        <a:lstStyle/>
        <a:p>
          <a:endParaRPr lang="es-ES"/>
        </a:p>
      </dgm:t>
    </dgm:pt>
    <dgm:pt modelId="{988740CE-19F4-4DDA-8E88-6BE3095B2BA2}">
      <dgm:prSet phldrT="[Texto]"/>
      <dgm:spPr/>
      <dgm:t>
        <a:bodyPr/>
        <a:lstStyle/>
        <a:p>
          <a:pPr algn="l"/>
          <a:r>
            <a:rPr lang="es-ES" b="1" dirty="0"/>
            <a:t>Confidencialidad.</a:t>
          </a:r>
        </a:p>
      </dgm:t>
    </dgm:pt>
    <dgm:pt modelId="{8221E90F-9944-4F9D-99AE-C943A6310F2B}" type="parTrans" cxnId="{4E2C7F84-230F-4A12-9E1D-D3E664FF8DE1}">
      <dgm:prSet/>
      <dgm:spPr/>
      <dgm:t>
        <a:bodyPr/>
        <a:lstStyle/>
        <a:p>
          <a:endParaRPr lang="es-ES"/>
        </a:p>
      </dgm:t>
    </dgm:pt>
    <dgm:pt modelId="{D1FD00F5-00B8-4115-8F72-750806292513}" type="sibTrans" cxnId="{4E2C7F84-230F-4A12-9E1D-D3E664FF8DE1}">
      <dgm:prSet/>
      <dgm:spPr/>
      <dgm:t>
        <a:bodyPr/>
        <a:lstStyle/>
        <a:p>
          <a:endParaRPr lang="es-ES"/>
        </a:p>
      </dgm:t>
    </dgm:pt>
    <dgm:pt modelId="{0391D2E7-3488-410C-9210-5A5FDE922B8E}">
      <dgm:prSet phldrT="[Texto]"/>
      <dgm:spPr/>
      <dgm:t>
        <a:bodyPr/>
        <a:lstStyle/>
        <a:p>
          <a:pPr algn="l"/>
          <a:r>
            <a:rPr lang="es-ES" b="1" dirty="0"/>
            <a:t>Supresión o devolución de datos.</a:t>
          </a:r>
        </a:p>
      </dgm:t>
    </dgm:pt>
    <dgm:pt modelId="{9F239FC6-DBBF-415D-8259-44A8D68D0288}" type="parTrans" cxnId="{81239C15-3C2C-4104-ADD6-46D76FC18BD1}">
      <dgm:prSet/>
      <dgm:spPr/>
      <dgm:t>
        <a:bodyPr/>
        <a:lstStyle/>
        <a:p>
          <a:endParaRPr lang="es-ES"/>
        </a:p>
      </dgm:t>
    </dgm:pt>
    <dgm:pt modelId="{E07AB584-7D72-42E7-9AA1-67CA8966DA9B}" type="sibTrans" cxnId="{81239C15-3C2C-4104-ADD6-46D76FC18BD1}">
      <dgm:prSet/>
      <dgm:spPr/>
      <dgm:t>
        <a:bodyPr/>
        <a:lstStyle/>
        <a:p>
          <a:endParaRPr lang="es-ES"/>
        </a:p>
      </dgm:t>
    </dgm:pt>
    <dgm:pt modelId="{CAF25A98-9338-4FA6-A17C-3563DB33C8AF}">
      <dgm:prSet phldrT="[Texto]"/>
      <dgm:spPr/>
      <dgm:t>
        <a:bodyPr/>
        <a:lstStyle/>
        <a:p>
          <a:pPr algn="l"/>
          <a:r>
            <a:rPr lang="es-ES" b="1" dirty="0"/>
            <a:t>Transferencia sólo por orden del responsable.</a:t>
          </a:r>
        </a:p>
      </dgm:t>
    </dgm:pt>
    <dgm:pt modelId="{2B1E809A-5290-45CC-A1B4-FC58FC39B67E}" type="parTrans" cxnId="{E4D2079D-89AC-4F7E-A334-B2BB9CFDEC07}">
      <dgm:prSet/>
      <dgm:spPr/>
      <dgm:t>
        <a:bodyPr/>
        <a:lstStyle/>
        <a:p>
          <a:endParaRPr lang="es-ES"/>
        </a:p>
      </dgm:t>
    </dgm:pt>
    <dgm:pt modelId="{91C76125-B3AB-4A62-952B-CEABAFDFF8F1}" type="sibTrans" cxnId="{E4D2079D-89AC-4F7E-A334-B2BB9CFDEC07}">
      <dgm:prSet/>
      <dgm:spPr/>
      <dgm:t>
        <a:bodyPr/>
        <a:lstStyle/>
        <a:p>
          <a:endParaRPr lang="es-ES"/>
        </a:p>
      </dgm:t>
    </dgm:pt>
    <dgm:pt modelId="{993D0D9F-AC98-4624-9E7F-0D8380B3EF56}" type="pres">
      <dgm:prSet presAssocID="{D2ED840A-8831-4F74-B274-2EA368F146BD}" presName="linearFlow" presStyleCnt="0">
        <dgm:presLayoutVars>
          <dgm:dir/>
          <dgm:resizeHandles val="exact"/>
        </dgm:presLayoutVars>
      </dgm:prSet>
      <dgm:spPr/>
    </dgm:pt>
    <dgm:pt modelId="{4E5C449F-8A15-4834-B5C5-7E59ED0B30F2}" type="pres">
      <dgm:prSet presAssocID="{C22203AD-6ECE-485D-8763-6128C15901B2}" presName="composite" presStyleCnt="0"/>
      <dgm:spPr/>
    </dgm:pt>
    <dgm:pt modelId="{1023D532-7D28-468A-8522-392070571EE5}" type="pres">
      <dgm:prSet presAssocID="{C22203AD-6ECE-485D-8763-6128C15901B2}" presName="imgShp" presStyleLbl="fgImgPlace1" presStyleIdx="0" presStyleCnt="7"/>
      <dgm:spPr/>
    </dgm:pt>
    <dgm:pt modelId="{B4521D7A-9202-408C-88B8-74753E8931D8}" type="pres">
      <dgm:prSet presAssocID="{C22203AD-6ECE-485D-8763-6128C15901B2}" presName="txShp" presStyleLbl="node1" presStyleIdx="0" presStyleCnt="7">
        <dgm:presLayoutVars>
          <dgm:bulletEnabled val="1"/>
        </dgm:presLayoutVars>
      </dgm:prSet>
      <dgm:spPr/>
      <dgm:t>
        <a:bodyPr/>
        <a:lstStyle/>
        <a:p>
          <a:endParaRPr lang="es-ES"/>
        </a:p>
      </dgm:t>
    </dgm:pt>
    <dgm:pt modelId="{62ADE62E-F2D1-4979-A1B1-EA4F87BDFA86}" type="pres">
      <dgm:prSet presAssocID="{F916244E-638D-488D-997D-740C24DDD688}" presName="spacing" presStyleCnt="0"/>
      <dgm:spPr/>
    </dgm:pt>
    <dgm:pt modelId="{696021DB-10EA-4656-8DDE-F58541F25ABD}" type="pres">
      <dgm:prSet presAssocID="{95CF9FE1-7FDC-4891-BC9F-A28D381625EC}" presName="composite" presStyleCnt="0"/>
      <dgm:spPr/>
    </dgm:pt>
    <dgm:pt modelId="{82180951-4F22-4A71-B8E9-9F0F5B85B133}" type="pres">
      <dgm:prSet presAssocID="{95CF9FE1-7FDC-4891-BC9F-A28D381625EC}" presName="imgShp" presStyleLbl="fgImgPlace1" presStyleIdx="1" presStyleCnt="7"/>
      <dgm:spPr/>
    </dgm:pt>
    <dgm:pt modelId="{D01E0C4C-CE53-4596-8E3D-13120BE63DA3}" type="pres">
      <dgm:prSet presAssocID="{95CF9FE1-7FDC-4891-BC9F-A28D381625EC}" presName="txShp" presStyleLbl="node1" presStyleIdx="1" presStyleCnt="7">
        <dgm:presLayoutVars>
          <dgm:bulletEnabled val="1"/>
        </dgm:presLayoutVars>
      </dgm:prSet>
      <dgm:spPr/>
      <dgm:t>
        <a:bodyPr/>
        <a:lstStyle/>
        <a:p>
          <a:endParaRPr lang="es-ES"/>
        </a:p>
      </dgm:t>
    </dgm:pt>
    <dgm:pt modelId="{5ACC9CC0-45AA-4AB0-8AA3-CC2AF8BDF263}" type="pres">
      <dgm:prSet presAssocID="{78DDFFA9-5167-4DE1-957F-6012FD0EDD66}" presName="spacing" presStyleCnt="0"/>
      <dgm:spPr/>
    </dgm:pt>
    <dgm:pt modelId="{B803360B-EBF8-41E6-ABEA-D6B65B3FF3DC}" type="pres">
      <dgm:prSet presAssocID="{9F01F4DE-4E8E-4C87-8354-F46682FAF066}" presName="composite" presStyleCnt="0"/>
      <dgm:spPr/>
    </dgm:pt>
    <dgm:pt modelId="{606A322B-89BD-4111-8A0D-EB4172822784}" type="pres">
      <dgm:prSet presAssocID="{9F01F4DE-4E8E-4C87-8354-F46682FAF066}" presName="imgShp" presStyleLbl="fgImgPlace1" presStyleIdx="2" presStyleCnt="7"/>
      <dgm:spPr/>
    </dgm:pt>
    <dgm:pt modelId="{EE80BBBE-FA10-48DC-81D7-AED66EF9AB57}" type="pres">
      <dgm:prSet presAssocID="{9F01F4DE-4E8E-4C87-8354-F46682FAF066}" presName="txShp" presStyleLbl="node1" presStyleIdx="2" presStyleCnt="7">
        <dgm:presLayoutVars>
          <dgm:bulletEnabled val="1"/>
        </dgm:presLayoutVars>
      </dgm:prSet>
      <dgm:spPr/>
      <dgm:t>
        <a:bodyPr/>
        <a:lstStyle/>
        <a:p>
          <a:endParaRPr lang="es-ES"/>
        </a:p>
      </dgm:t>
    </dgm:pt>
    <dgm:pt modelId="{C3750877-6C27-43A1-888E-CCAFFDB1034F}" type="pres">
      <dgm:prSet presAssocID="{B6B06C29-FA7A-481D-8D67-EF16AB0AA01E}" presName="spacing" presStyleCnt="0"/>
      <dgm:spPr/>
    </dgm:pt>
    <dgm:pt modelId="{A5F598A2-A87F-4135-8CA4-4BDCAAEDD8A3}" type="pres">
      <dgm:prSet presAssocID="{19D04FA5-6C8F-40E1-A31D-DAE68A540F35}" presName="composite" presStyleCnt="0"/>
      <dgm:spPr/>
    </dgm:pt>
    <dgm:pt modelId="{C70F6E73-0866-4283-A1E7-D7BBE777C284}" type="pres">
      <dgm:prSet presAssocID="{19D04FA5-6C8F-40E1-A31D-DAE68A540F35}" presName="imgShp" presStyleLbl="fgImgPlace1" presStyleIdx="3" presStyleCnt="7"/>
      <dgm:spPr/>
    </dgm:pt>
    <dgm:pt modelId="{277B08B1-60C5-4593-9A28-F6DA3E5146F8}" type="pres">
      <dgm:prSet presAssocID="{19D04FA5-6C8F-40E1-A31D-DAE68A540F35}" presName="txShp" presStyleLbl="node1" presStyleIdx="3" presStyleCnt="7">
        <dgm:presLayoutVars>
          <dgm:bulletEnabled val="1"/>
        </dgm:presLayoutVars>
      </dgm:prSet>
      <dgm:spPr/>
      <dgm:t>
        <a:bodyPr/>
        <a:lstStyle/>
        <a:p>
          <a:endParaRPr lang="es-ES"/>
        </a:p>
      </dgm:t>
    </dgm:pt>
    <dgm:pt modelId="{84AF93C7-B226-416A-9A97-70FD7DA92766}" type="pres">
      <dgm:prSet presAssocID="{775D2D91-0AD2-44CF-832A-CC6946694415}" presName="spacing" presStyleCnt="0"/>
      <dgm:spPr/>
    </dgm:pt>
    <dgm:pt modelId="{29A7CFAD-396C-453A-BAFF-37AB75E093CA}" type="pres">
      <dgm:prSet presAssocID="{988740CE-19F4-4DDA-8E88-6BE3095B2BA2}" presName="composite" presStyleCnt="0"/>
      <dgm:spPr/>
    </dgm:pt>
    <dgm:pt modelId="{745B4216-BB7C-44DC-A438-7D104E0FB20B}" type="pres">
      <dgm:prSet presAssocID="{988740CE-19F4-4DDA-8E88-6BE3095B2BA2}" presName="imgShp" presStyleLbl="fgImgPlace1" presStyleIdx="4" presStyleCnt="7"/>
      <dgm:spPr/>
    </dgm:pt>
    <dgm:pt modelId="{821BF55D-0073-413A-B335-F1B36903991E}" type="pres">
      <dgm:prSet presAssocID="{988740CE-19F4-4DDA-8E88-6BE3095B2BA2}" presName="txShp" presStyleLbl="node1" presStyleIdx="4" presStyleCnt="7">
        <dgm:presLayoutVars>
          <dgm:bulletEnabled val="1"/>
        </dgm:presLayoutVars>
      </dgm:prSet>
      <dgm:spPr/>
      <dgm:t>
        <a:bodyPr/>
        <a:lstStyle/>
        <a:p>
          <a:endParaRPr lang="es-ES"/>
        </a:p>
      </dgm:t>
    </dgm:pt>
    <dgm:pt modelId="{833E781E-4B0D-4B1F-8F24-5AF2269EEB81}" type="pres">
      <dgm:prSet presAssocID="{D1FD00F5-00B8-4115-8F72-750806292513}" presName="spacing" presStyleCnt="0"/>
      <dgm:spPr/>
    </dgm:pt>
    <dgm:pt modelId="{AEBB784C-1C98-453D-9B93-634254038C54}" type="pres">
      <dgm:prSet presAssocID="{0391D2E7-3488-410C-9210-5A5FDE922B8E}" presName="composite" presStyleCnt="0"/>
      <dgm:spPr/>
    </dgm:pt>
    <dgm:pt modelId="{E413B530-6FF6-448F-AA52-7D10A16992ED}" type="pres">
      <dgm:prSet presAssocID="{0391D2E7-3488-410C-9210-5A5FDE922B8E}" presName="imgShp" presStyleLbl="fgImgPlace1" presStyleIdx="5" presStyleCnt="7"/>
      <dgm:spPr/>
    </dgm:pt>
    <dgm:pt modelId="{457BDE82-72BD-464A-A72F-D93F507146AC}" type="pres">
      <dgm:prSet presAssocID="{0391D2E7-3488-410C-9210-5A5FDE922B8E}" presName="txShp" presStyleLbl="node1" presStyleIdx="5" presStyleCnt="7">
        <dgm:presLayoutVars>
          <dgm:bulletEnabled val="1"/>
        </dgm:presLayoutVars>
      </dgm:prSet>
      <dgm:spPr/>
      <dgm:t>
        <a:bodyPr/>
        <a:lstStyle/>
        <a:p>
          <a:endParaRPr lang="es-ES"/>
        </a:p>
      </dgm:t>
    </dgm:pt>
    <dgm:pt modelId="{1978CEF7-FCF0-4217-BCB2-999C40DCB971}" type="pres">
      <dgm:prSet presAssocID="{E07AB584-7D72-42E7-9AA1-67CA8966DA9B}" presName="spacing" presStyleCnt="0"/>
      <dgm:spPr/>
    </dgm:pt>
    <dgm:pt modelId="{37F8C86B-956C-499C-BF87-34FCCCF909E9}" type="pres">
      <dgm:prSet presAssocID="{CAF25A98-9338-4FA6-A17C-3563DB33C8AF}" presName="composite" presStyleCnt="0"/>
      <dgm:spPr/>
    </dgm:pt>
    <dgm:pt modelId="{5035BC07-3DDE-4DC0-AB8F-CDD5CA2F7978}" type="pres">
      <dgm:prSet presAssocID="{CAF25A98-9338-4FA6-A17C-3563DB33C8AF}" presName="imgShp" presStyleLbl="fgImgPlace1" presStyleIdx="6" presStyleCnt="7"/>
      <dgm:spPr/>
    </dgm:pt>
    <dgm:pt modelId="{53B2605C-337A-4F10-BCC8-3C4C297FD2FE}" type="pres">
      <dgm:prSet presAssocID="{CAF25A98-9338-4FA6-A17C-3563DB33C8AF}" presName="txShp" presStyleLbl="node1" presStyleIdx="6" presStyleCnt="7">
        <dgm:presLayoutVars>
          <dgm:bulletEnabled val="1"/>
        </dgm:presLayoutVars>
      </dgm:prSet>
      <dgm:spPr/>
      <dgm:t>
        <a:bodyPr/>
        <a:lstStyle/>
        <a:p>
          <a:endParaRPr lang="es-ES"/>
        </a:p>
      </dgm:t>
    </dgm:pt>
  </dgm:ptLst>
  <dgm:cxnLst>
    <dgm:cxn modelId="{981A00C6-16F6-4B3C-A11D-791126380D4E}" type="presOf" srcId="{988740CE-19F4-4DDA-8E88-6BE3095B2BA2}" destId="{821BF55D-0073-413A-B335-F1B36903991E}" srcOrd="0" destOrd="0" presId="urn:microsoft.com/office/officeart/2005/8/layout/vList3"/>
    <dgm:cxn modelId="{9C9C6B69-632A-47B3-A262-50CEE90F9B03}" type="presOf" srcId="{D2ED840A-8831-4F74-B274-2EA368F146BD}" destId="{993D0D9F-AC98-4624-9E7F-0D8380B3EF56}" srcOrd="0" destOrd="0" presId="urn:microsoft.com/office/officeart/2005/8/layout/vList3"/>
    <dgm:cxn modelId="{5FB9E93A-2534-41BB-8797-4495D031F4D5}" type="presOf" srcId="{95CF9FE1-7FDC-4891-BC9F-A28D381625EC}" destId="{D01E0C4C-CE53-4596-8E3D-13120BE63DA3}" srcOrd="0" destOrd="0" presId="urn:microsoft.com/office/officeart/2005/8/layout/vList3"/>
    <dgm:cxn modelId="{4E2C7F84-230F-4A12-9E1D-D3E664FF8DE1}" srcId="{D2ED840A-8831-4F74-B274-2EA368F146BD}" destId="{988740CE-19F4-4DDA-8E88-6BE3095B2BA2}" srcOrd="4" destOrd="0" parTransId="{8221E90F-9944-4F9D-99AE-C943A6310F2B}" sibTransId="{D1FD00F5-00B8-4115-8F72-750806292513}"/>
    <dgm:cxn modelId="{324DA86C-52EB-4EE6-AB89-C424960F5245}" srcId="{D2ED840A-8831-4F74-B274-2EA368F146BD}" destId="{19D04FA5-6C8F-40E1-A31D-DAE68A540F35}" srcOrd="3" destOrd="0" parTransId="{C1BBAF19-B797-455A-AC8D-BDE19AE0BBAC}" sibTransId="{775D2D91-0AD2-44CF-832A-CC6946694415}"/>
    <dgm:cxn modelId="{36842A13-5134-4689-ADBE-E13FF405719A}" type="presOf" srcId="{C22203AD-6ECE-485D-8763-6128C15901B2}" destId="{B4521D7A-9202-408C-88B8-74753E8931D8}" srcOrd="0" destOrd="0" presId="urn:microsoft.com/office/officeart/2005/8/layout/vList3"/>
    <dgm:cxn modelId="{3F061815-39DB-4193-9177-7C6B8036D789}" srcId="{D2ED840A-8831-4F74-B274-2EA368F146BD}" destId="{9F01F4DE-4E8E-4C87-8354-F46682FAF066}" srcOrd="2" destOrd="0" parTransId="{047C20C6-4D81-4EFF-A362-35B2AA0F0AA3}" sibTransId="{B6B06C29-FA7A-481D-8D67-EF16AB0AA01E}"/>
    <dgm:cxn modelId="{E4D2079D-89AC-4F7E-A334-B2BB9CFDEC07}" srcId="{D2ED840A-8831-4F74-B274-2EA368F146BD}" destId="{CAF25A98-9338-4FA6-A17C-3563DB33C8AF}" srcOrd="6" destOrd="0" parTransId="{2B1E809A-5290-45CC-A1B4-FC58FC39B67E}" sibTransId="{91C76125-B3AB-4A62-952B-CEABAFDFF8F1}"/>
    <dgm:cxn modelId="{81239C15-3C2C-4104-ADD6-46D76FC18BD1}" srcId="{D2ED840A-8831-4F74-B274-2EA368F146BD}" destId="{0391D2E7-3488-410C-9210-5A5FDE922B8E}" srcOrd="5" destOrd="0" parTransId="{9F239FC6-DBBF-415D-8259-44A8D68D0288}" sibTransId="{E07AB584-7D72-42E7-9AA1-67CA8966DA9B}"/>
    <dgm:cxn modelId="{5E24367C-4034-4911-8A0B-B5F403612EB2}" type="presOf" srcId="{0391D2E7-3488-410C-9210-5A5FDE922B8E}" destId="{457BDE82-72BD-464A-A72F-D93F507146AC}" srcOrd="0" destOrd="0" presId="urn:microsoft.com/office/officeart/2005/8/layout/vList3"/>
    <dgm:cxn modelId="{B805CCC0-8BA9-4CBB-9F35-A46F293E2BB6}" type="presOf" srcId="{CAF25A98-9338-4FA6-A17C-3563DB33C8AF}" destId="{53B2605C-337A-4F10-BCC8-3C4C297FD2FE}" srcOrd="0" destOrd="0" presId="urn:microsoft.com/office/officeart/2005/8/layout/vList3"/>
    <dgm:cxn modelId="{BBF66526-C0E8-449E-94FC-869040E5A34A}" type="presOf" srcId="{19D04FA5-6C8F-40E1-A31D-DAE68A540F35}" destId="{277B08B1-60C5-4593-9A28-F6DA3E5146F8}" srcOrd="0" destOrd="0" presId="urn:microsoft.com/office/officeart/2005/8/layout/vList3"/>
    <dgm:cxn modelId="{0FA83AF2-D1A6-482C-88B4-B0CD607AFE22}" type="presOf" srcId="{9F01F4DE-4E8E-4C87-8354-F46682FAF066}" destId="{EE80BBBE-FA10-48DC-81D7-AED66EF9AB57}" srcOrd="0" destOrd="0" presId="urn:microsoft.com/office/officeart/2005/8/layout/vList3"/>
    <dgm:cxn modelId="{48E05BB2-DD8D-474B-83E0-5CF840B44598}" srcId="{D2ED840A-8831-4F74-B274-2EA368F146BD}" destId="{C22203AD-6ECE-485D-8763-6128C15901B2}" srcOrd="0" destOrd="0" parTransId="{EF35E4F9-743A-4477-AFB0-393EF901879E}" sibTransId="{F916244E-638D-488D-997D-740C24DDD688}"/>
    <dgm:cxn modelId="{43A3D0EF-1A95-4E08-B77E-703A629E8B21}" srcId="{D2ED840A-8831-4F74-B274-2EA368F146BD}" destId="{95CF9FE1-7FDC-4891-BC9F-A28D381625EC}" srcOrd="1" destOrd="0" parTransId="{A1F00728-4567-4CAD-9DA8-E81CCBFB2E00}" sibTransId="{78DDFFA9-5167-4DE1-957F-6012FD0EDD66}"/>
    <dgm:cxn modelId="{2463DF15-4562-4DF4-87F2-6726E7B44EE8}" type="presParOf" srcId="{993D0D9F-AC98-4624-9E7F-0D8380B3EF56}" destId="{4E5C449F-8A15-4834-B5C5-7E59ED0B30F2}" srcOrd="0" destOrd="0" presId="urn:microsoft.com/office/officeart/2005/8/layout/vList3"/>
    <dgm:cxn modelId="{5CA59548-FAF7-45B7-95CF-C2402430C7C9}" type="presParOf" srcId="{4E5C449F-8A15-4834-B5C5-7E59ED0B30F2}" destId="{1023D532-7D28-468A-8522-392070571EE5}" srcOrd="0" destOrd="0" presId="urn:microsoft.com/office/officeart/2005/8/layout/vList3"/>
    <dgm:cxn modelId="{30A967F2-6349-4B22-BFB0-4014B61C38FA}" type="presParOf" srcId="{4E5C449F-8A15-4834-B5C5-7E59ED0B30F2}" destId="{B4521D7A-9202-408C-88B8-74753E8931D8}" srcOrd="1" destOrd="0" presId="urn:microsoft.com/office/officeart/2005/8/layout/vList3"/>
    <dgm:cxn modelId="{F6965649-57B3-4709-9FB1-D29CD395658F}" type="presParOf" srcId="{993D0D9F-AC98-4624-9E7F-0D8380B3EF56}" destId="{62ADE62E-F2D1-4979-A1B1-EA4F87BDFA86}" srcOrd="1" destOrd="0" presId="urn:microsoft.com/office/officeart/2005/8/layout/vList3"/>
    <dgm:cxn modelId="{68B1A622-6F46-417D-AB05-8BD937895558}" type="presParOf" srcId="{993D0D9F-AC98-4624-9E7F-0D8380B3EF56}" destId="{696021DB-10EA-4656-8DDE-F58541F25ABD}" srcOrd="2" destOrd="0" presId="urn:microsoft.com/office/officeart/2005/8/layout/vList3"/>
    <dgm:cxn modelId="{D344B170-9C3B-49C3-911C-AAE8DEF164A7}" type="presParOf" srcId="{696021DB-10EA-4656-8DDE-F58541F25ABD}" destId="{82180951-4F22-4A71-B8E9-9F0F5B85B133}" srcOrd="0" destOrd="0" presId="urn:microsoft.com/office/officeart/2005/8/layout/vList3"/>
    <dgm:cxn modelId="{BDCCCF91-86E8-4A53-B607-202E78870D45}" type="presParOf" srcId="{696021DB-10EA-4656-8DDE-F58541F25ABD}" destId="{D01E0C4C-CE53-4596-8E3D-13120BE63DA3}" srcOrd="1" destOrd="0" presId="urn:microsoft.com/office/officeart/2005/8/layout/vList3"/>
    <dgm:cxn modelId="{8ECF4A27-44A4-4902-ABE8-F965A2124312}" type="presParOf" srcId="{993D0D9F-AC98-4624-9E7F-0D8380B3EF56}" destId="{5ACC9CC0-45AA-4AB0-8AA3-CC2AF8BDF263}" srcOrd="3" destOrd="0" presId="urn:microsoft.com/office/officeart/2005/8/layout/vList3"/>
    <dgm:cxn modelId="{11A16C88-022F-4577-8EB3-1B8362FE70E4}" type="presParOf" srcId="{993D0D9F-AC98-4624-9E7F-0D8380B3EF56}" destId="{B803360B-EBF8-41E6-ABEA-D6B65B3FF3DC}" srcOrd="4" destOrd="0" presId="urn:microsoft.com/office/officeart/2005/8/layout/vList3"/>
    <dgm:cxn modelId="{B1D41C74-3764-447D-911C-400E9D964E39}" type="presParOf" srcId="{B803360B-EBF8-41E6-ABEA-D6B65B3FF3DC}" destId="{606A322B-89BD-4111-8A0D-EB4172822784}" srcOrd="0" destOrd="0" presId="urn:microsoft.com/office/officeart/2005/8/layout/vList3"/>
    <dgm:cxn modelId="{6B7EB6F7-FCB6-43C0-921E-DBCC363AC4EC}" type="presParOf" srcId="{B803360B-EBF8-41E6-ABEA-D6B65B3FF3DC}" destId="{EE80BBBE-FA10-48DC-81D7-AED66EF9AB57}" srcOrd="1" destOrd="0" presId="urn:microsoft.com/office/officeart/2005/8/layout/vList3"/>
    <dgm:cxn modelId="{E05B739E-9612-4F85-B19D-EAA04D631241}" type="presParOf" srcId="{993D0D9F-AC98-4624-9E7F-0D8380B3EF56}" destId="{C3750877-6C27-43A1-888E-CCAFFDB1034F}" srcOrd="5" destOrd="0" presId="urn:microsoft.com/office/officeart/2005/8/layout/vList3"/>
    <dgm:cxn modelId="{190CF037-EAEA-4113-80EE-57A546785F4C}" type="presParOf" srcId="{993D0D9F-AC98-4624-9E7F-0D8380B3EF56}" destId="{A5F598A2-A87F-4135-8CA4-4BDCAAEDD8A3}" srcOrd="6" destOrd="0" presId="urn:microsoft.com/office/officeart/2005/8/layout/vList3"/>
    <dgm:cxn modelId="{79E07439-F225-493E-B18A-63E2358C349A}" type="presParOf" srcId="{A5F598A2-A87F-4135-8CA4-4BDCAAEDD8A3}" destId="{C70F6E73-0866-4283-A1E7-D7BBE777C284}" srcOrd="0" destOrd="0" presId="urn:microsoft.com/office/officeart/2005/8/layout/vList3"/>
    <dgm:cxn modelId="{E448C4F8-8C40-4E28-8561-2652140043F4}" type="presParOf" srcId="{A5F598A2-A87F-4135-8CA4-4BDCAAEDD8A3}" destId="{277B08B1-60C5-4593-9A28-F6DA3E5146F8}" srcOrd="1" destOrd="0" presId="urn:microsoft.com/office/officeart/2005/8/layout/vList3"/>
    <dgm:cxn modelId="{73C8239F-62F6-48F2-8E85-84288A218A47}" type="presParOf" srcId="{993D0D9F-AC98-4624-9E7F-0D8380B3EF56}" destId="{84AF93C7-B226-416A-9A97-70FD7DA92766}" srcOrd="7" destOrd="0" presId="urn:microsoft.com/office/officeart/2005/8/layout/vList3"/>
    <dgm:cxn modelId="{14C19D37-886C-46B2-B6AE-1E71E04A365B}" type="presParOf" srcId="{993D0D9F-AC98-4624-9E7F-0D8380B3EF56}" destId="{29A7CFAD-396C-453A-BAFF-37AB75E093CA}" srcOrd="8" destOrd="0" presId="urn:microsoft.com/office/officeart/2005/8/layout/vList3"/>
    <dgm:cxn modelId="{FA7BF45F-EDF4-46EF-9399-40655213C844}" type="presParOf" srcId="{29A7CFAD-396C-453A-BAFF-37AB75E093CA}" destId="{745B4216-BB7C-44DC-A438-7D104E0FB20B}" srcOrd="0" destOrd="0" presId="urn:microsoft.com/office/officeart/2005/8/layout/vList3"/>
    <dgm:cxn modelId="{7B95AEBC-FB39-4757-8019-56A73F3E7E02}" type="presParOf" srcId="{29A7CFAD-396C-453A-BAFF-37AB75E093CA}" destId="{821BF55D-0073-413A-B335-F1B36903991E}" srcOrd="1" destOrd="0" presId="urn:microsoft.com/office/officeart/2005/8/layout/vList3"/>
    <dgm:cxn modelId="{03038BF0-0E79-4E0F-A029-710D9D108521}" type="presParOf" srcId="{993D0D9F-AC98-4624-9E7F-0D8380B3EF56}" destId="{833E781E-4B0D-4B1F-8F24-5AF2269EEB81}" srcOrd="9" destOrd="0" presId="urn:microsoft.com/office/officeart/2005/8/layout/vList3"/>
    <dgm:cxn modelId="{F35E6E63-94A3-4895-A2FB-CA818D1EACBF}" type="presParOf" srcId="{993D0D9F-AC98-4624-9E7F-0D8380B3EF56}" destId="{AEBB784C-1C98-453D-9B93-634254038C54}" srcOrd="10" destOrd="0" presId="urn:microsoft.com/office/officeart/2005/8/layout/vList3"/>
    <dgm:cxn modelId="{3D171413-FF1B-4D5D-A1C3-1101D63CFEB3}" type="presParOf" srcId="{AEBB784C-1C98-453D-9B93-634254038C54}" destId="{E413B530-6FF6-448F-AA52-7D10A16992ED}" srcOrd="0" destOrd="0" presId="urn:microsoft.com/office/officeart/2005/8/layout/vList3"/>
    <dgm:cxn modelId="{F81CFB3D-A77E-4DDD-9A87-206345EB9E5C}" type="presParOf" srcId="{AEBB784C-1C98-453D-9B93-634254038C54}" destId="{457BDE82-72BD-464A-A72F-D93F507146AC}" srcOrd="1" destOrd="0" presId="urn:microsoft.com/office/officeart/2005/8/layout/vList3"/>
    <dgm:cxn modelId="{131B1518-4C62-49AC-B3D2-5CE78A3A0881}" type="presParOf" srcId="{993D0D9F-AC98-4624-9E7F-0D8380B3EF56}" destId="{1978CEF7-FCF0-4217-BCB2-999C40DCB971}" srcOrd="11" destOrd="0" presId="urn:microsoft.com/office/officeart/2005/8/layout/vList3"/>
    <dgm:cxn modelId="{12B25473-1A76-440A-B409-CFA4690DEA81}" type="presParOf" srcId="{993D0D9F-AC98-4624-9E7F-0D8380B3EF56}" destId="{37F8C86B-956C-499C-BF87-34FCCCF909E9}" srcOrd="12" destOrd="0" presId="urn:microsoft.com/office/officeart/2005/8/layout/vList3"/>
    <dgm:cxn modelId="{37FF39EA-4D14-4D38-92BB-EE52D30C1DDE}" type="presParOf" srcId="{37F8C86B-956C-499C-BF87-34FCCCF909E9}" destId="{5035BC07-3DDE-4DC0-AB8F-CDD5CA2F7978}" srcOrd="0" destOrd="0" presId="urn:microsoft.com/office/officeart/2005/8/layout/vList3"/>
    <dgm:cxn modelId="{6ED9D02A-6ECA-4F27-A219-841748D690FC}" type="presParOf" srcId="{37F8C86B-956C-499C-BF87-34FCCCF909E9}" destId="{53B2605C-337A-4F10-BCC8-3C4C297FD2F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540921-0E72-4AE4-8278-113FE991E8EA}" type="doc">
      <dgm:prSet loTypeId="urn:microsoft.com/office/officeart/2005/8/layout/vList3" loCatId="list" qsTypeId="urn:microsoft.com/office/officeart/2005/8/quickstyle/simple1" qsCatId="simple" csTypeId="urn:microsoft.com/office/officeart/2005/8/colors/accent1_2" csCatId="accent1" phldr="1"/>
      <dgm:spPr/>
    </dgm:pt>
    <dgm:pt modelId="{E6FBB3C1-38C4-4B26-AB19-9C0352D685DB}">
      <dgm:prSet phldrT="[Texto]"/>
      <dgm:spPr/>
      <dgm:t>
        <a:bodyPr/>
        <a:lstStyle/>
        <a:p>
          <a:r>
            <a:rPr lang="es-ES" dirty="0"/>
            <a:t>Capacitación y actualización en datos personales.</a:t>
          </a:r>
        </a:p>
      </dgm:t>
    </dgm:pt>
    <dgm:pt modelId="{17BC2EE5-48AC-444E-8294-0F2A32DAEBF9}" type="parTrans" cxnId="{EA695026-CB67-4525-AA73-C629A82087F4}">
      <dgm:prSet/>
      <dgm:spPr/>
      <dgm:t>
        <a:bodyPr/>
        <a:lstStyle/>
        <a:p>
          <a:endParaRPr lang="es-ES"/>
        </a:p>
      </dgm:t>
    </dgm:pt>
    <dgm:pt modelId="{9BE14BE6-171E-4993-97D1-6A8423BCEB2F}" type="sibTrans" cxnId="{EA695026-CB67-4525-AA73-C629A82087F4}">
      <dgm:prSet/>
      <dgm:spPr/>
      <dgm:t>
        <a:bodyPr/>
        <a:lstStyle/>
        <a:p>
          <a:endParaRPr lang="es-ES"/>
        </a:p>
      </dgm:t>
    </dgm:pt>
    <dgm:pt modelId="{25582F1C-2A63-42E6-999D-42BF1880B655}">
      <dgm:prSet phldrT="[Texto]"/>
      <dgm:spPr/>
      <dgm:t>
        <a:bodyPr/>
        <a:lstStyle/>
        <a:p>
          <a:r>
            <a:rPr lang="es-ES" dirty="0"/>
            <a:t>Vistas al OIC.</a:t>
          </a:r>
        </a:p>
      </dgm:t>
    </dgm:pt>
    <dgm:pt modelId="{4E10271A-24C7-4E5F-8713-68D91FA5FB7E}" type="parTrans" cxnId="{A57D595D-F07E-46DC-8D4E-B0C733AE7782}">
      <dgm:prSet/>
      <dgm:spPr/>
      <dgm:t>
        <a:bodyPr/>
        <a:lstStyle/>
        <a:p>
          <a:endParaRPr lang="es-ES"/>
        </a:p>
      </dgm:t>
    </dgm:pt>
    <dgm:pt modelId="{49C539A0-5065-44DF-9605-ADCCBCA59934}" type="sibTrans" cxnId="{A57D595D-F07E-46DC-8D4E-B0C733AE7782}">
      <dgm:prSet/>
      <dgm:spPr/>
      <dgm:t>
        <a:bodyPr/>
        <a:lstStyle/>
        <a:p>
          <a:endParaRPr lang="es-ES"/>
        </a:p>
      </dgm:t>
    </dgm:pt>
    <dgm:pt modelId="{279B3337-FC2D-42EA-A7EB-BAD64418536F}">
      <dgm:prSet phldrT="[Texto]"/>
      <dgm:spPr/>
      <dgm:t>
        <a:bodyPr/>
        <a:lstStyle/>
        <a:p>
          <a:r>
            <a:rPr lang="es-ES" dirty="0"/>
            <a:t>Garantizar el derecho a la protección de datos personales.</a:t>
          </a:r>
        </a:p>
      </dgm:t>
    </dgm:pt>
    <dgm:pt modelId="{DDB00299-6452-4356-B982-AA50502DF395}" type="parTrans" cxnId="{06BFD4F2-462D-4BF8-AF3A-10CD5D2AA287}">
      <dgm:prSet/>
      <dgm:spPr/>
      <dgm:t>
        <a:bodyPr/>
        <a:lstStyle/>
        <a:p>
          <a:endParaRPr lang="es-ES"/>
        </a:p>
      </dgm:t>
    </dgm:pt>
    <dgm:pt modelId="{3C31A49E-DD19-4E69-9287-E51B2B6594DE}" type="sibTrans" cxnId="{06BFD4F2-462D-4BF8-AF3A-10CD5D2AA287}">
      <dgm:prSet/>
      <dgm:spPr/>
      <dgm:t>
        <a:bodyPr/>
        <a:lstStyle/>
        <a:p>
          <a:endParaRPr lang="es-ES"/>
        </a:p>
      </dgm:t>
    </dgm:pt>
    <dgm:pt modelId="{A565407F-15F5-416F-A123-5388B7BB09CF}">
      <dgm:prSet phldrT="[Texto]"/>
      <dgm:spPr/>
      <dgm:t>
        <a:bodyPr/>
        <a:lstStyle/>
        <a:p>
          <a:r>
            <a:rPr lang="es-ES" dirty="0"/>
            <a:t>Seguimiento y cumplimiento a resoluciones.</a:t>
          </a:r>
        </a:p>
      </dgm:t>
    </dgm:pt>
    <dgm:pt modelId="{AFCE1C8E-6C5E-444A-87C5-F90D0CBD98A0}" type="parTrans" cxnId="{3E35CAA5-E5CA-47BA-BE70-A1E9035DAA75}">
      <dgm:prSet/>
      <dgm:spPr/>
      <dgm:t>
        <a:bodyPr/>
        <a:lstStyle/>
        <a:p>
          <a:endParaRPr lang="es-ES"/>
        </a:p>
      </dgm:t>
    </dgm:pt>
    <dgm:pt modelId="{58549ED9-BBA1-464B-82BD-9208403D1136}" type="sibTrans" cxnId="{3E35CAA5-E5CA-47BA-BE70-A1E9035DAA75}">
      <dgm:prSet/>
      <dgm:spPr/>
      <dgm:t>
        <a:bodyPr/>
        <a:lstStyle/>
        <a:p>
          <a:endParaRPr lang="es-ES"/>
        </a:p>
      </dgm:t>
    </dgm:pt>
    <dgm:pt modelId="{AFCB1D00-7FE7-4391-825F-C36D7D399B66}">
      <dgm:prSet phldrT="[Texto]"/>
      <dgm:spPr/>
      <dgm:t>
        <a:bodyPr/>
        <a:lstStyle/>
        <a:p>
          <a:r>
            <a:rPr lang="es-ES" dirty="0"/>
            <a:t>Aplicación de criterios.</a:t>
          </a:r>
        </a:p>
      </dgm:t>
    </dgm:pt>
    <dgm:pt modelId="{A6498F4E-84ED-4807-B605-8E2ED1B4BE73}" type="parTrans" cxnId="{3A548CD1-4F17-4586-82A2-B7FB93132371}">
      <dgm:prSet/>
      <dgm:spPr/>
      <dgm:t>
        <a:bodyPr/>
        <a:lstStyle/>
        <a:p>
          <a:endParaRPr lang="es-ES"/>
        </a:p>
      </dgm:t>
    </dgm:pt>
    <dgm:pt modelId="{1A2D3647-2E9E-4A7E-BF01-C65B8DCE4C7B}" type="sibTrans" cxnId="{3A548CD1-4F17-4586-82A2-B7FB93132371}">
      <dgm:prSet/>
      <dgm:spPr/>
      <dgm:t>
        <a:bodyPr/>
        <a:lstStyle/>
        <a:p>
          <a:endParaRPr lang="es-ES"/>
        </a:p>
      </dgm:t>
    </dgm:pt>
    <dgm:pt modelId="{256D756C-2124-458B-BEF6-4FDF45D1C3A1}">
      <dgm:prSet phldrT="[Texto]"/>
      <dgm:spPr/>
      <dgm:t>
        <a:bodyPr/>
        <a:lstStyle/>
        <a:p>
          <a:r>
            <a:rPr lang="es-ES" dirty="0"/>
            <a:t>Cumplimiento del documento de seguridad.</a:t>
          </a:r>
        </a:p>
      </dgm:t>
    </dgm:pt>
    <dgm:pt modelId="{4E7F1DC3-DCD8-4EF0-ADA3-05C99D74FB79}" type="parTrans" cxnId="{27E879E1-81E8-4184-B230-B0B4522BAB84}">
      <dgm:prSet/>
      <dgm:spPr/>
      <dgm:t>
        <a:bodyPr/>
        <a:lstStyle/>
        <a:p>
          <a:endParaRPr lang="es-ES"/>
        </a:p>
      </dgm:t>
    </dgm:pt>
    <dgm:pt modelId="{48BD32AF-C1AA-44B4-8498-B4C580FF6025}" type="sibTrans" cxnId="{27E879E1-81E8-4184-B230-B0B4522BAB84}">
      <dgm:prSet/>
      <dgm:spPr/>
      <dgm:t>
        <a:bodyPr/>
        <a:lstStyle/>
        <a:p>
          <a:endParaRPr lang="es-ES"/>
        </a:p>
      </dgm:t>
    </dgm:pt>
    <dgm:pt modelId="{7B7FFFFC-2EFB-4C8D-B676-51847E988F97}">
      <dgm:prSet phldrT="[Texto]"/>
      <dgm:spPr/>
      <dgm:t>
        <a:bodyPr/>
        <a:lstStyle/>
        <a:p>
          <a:r>
            <a:rPr lang="es-ES" dirty="0"/>
            <a:t>Procedimientos eficientes  en la gestión de solicitudes.</a:t>
          </a:r>
        </a:p>
      </dgm:t>
    </dgm:pt>
    <dgm:pt modelId="{28033F86-B404-4FAC-9EB3-C4CE455E6956}" type="parTrans" cxnId="{79DED50E-188B-4F20-944C-6B47C5C73965}">
      <dgm:prSet/>
      <dgm:spPr/>
      <dgm:t>
        <a:bodyPr/>
        <a:lstStyle/>
        <a:p>
          <a:endParaRPr lang="es-ES"/>
        </a:p>
      </dgm:t>
    </dgm:pt>
    <dgm:pt modelId="{DF91AA51-8AD1-4B85-96C9-E9456A223AFB}" type="sibTrans" cxnId="{79DED50E-188B-4F20-944C-6B47C5C73965}">
      <dgm:prSet/>
      <dgm:spPr/>
      <dgm:t>
        <a:bodyPr/>
        <a:lstStyle/>
        <a:p>
          <a:endParaRPr lang="es-ES"/>
        </a:p>
      </dgm:t>
    </dgm:pt>
    <dgm:pt modelId="{4578CDF1-0927-47D5-A76E-BAB8D06C3F71}">
      <dgm:prSet phldrT="[Texto]"/>
      <dgm:spPr/>
      <dgm:t>
        <a:bodyPr/>
        <a:lstStyle/>
        <a:p>
          <a:r>
            <a:rPr lang="es-ES" dirty="0"/>
            <a:t>Determinaciones de inexistencia y negativa de derechos.</a:t>
          </a:r>
        </a:p>
      </dgm:t>
    </dgm:pt>
    <dgm:pt modelId="{C56CB19E-BF0C-4847-817E-329F19291E75}" type="parTrans" cxnId="{5F893E06-AE46-49A5-B66B-2E5E024FA3CC}">
      <dgm:prSet/>
      <dgm:spPr/>
      <dgm:t>
        <a:bodyPr/>
        <a:lstStyle/>
        <a:p>
          <a:endParaRPr lang="es-ES"/>
        </a:p>
      </dgm:t>
    </dgm:pt>
    <dgm:pt modelId="{9AD48103-6652-4C3F-BF97-BC3293FCE5AE}" type="sibTrans" cxnId="{5F893E06-AE46-49A5-B66B-2E5E024FA3CC}">
      <dgm:prSet/>
      <dgm:spPr/>
      <dgm:t>
        <a:bodyPr/>
        <a:lstStyle/>
        <a:p>
          <a:endParaRPr lang="es-ES"/>
        </a:p>
      </dgm:t>
    </dgm:pt>
    <dgm:pt modelId="{79A267B5-BE7A-4208-9450-FD1C812CDFCB}" type="pres">
      <dgm:prSet presAssocID="{D3540921-0E72-4AE4-8278-113FE991E8EA}" presName="linearFlow" presStyleCnt="0">
        <dgm:presLayoutVars>
          <dgm:dir/>
          <dgm:resizeHandles val="exact"/>
        </dgm:presLayoutVars>
      </dgm:prSet>
      <dgm:spPr/>
    </dgm:pt>
    <dgm:pt modelId="{7174D691-4385-4A87-9495-364CAAF51743}" type="pres">
      <dgm:prSet presAssocID="{279B3337-FC2D-42EA-A7EB-BAD64418536F}" presName="composite" presStyleCnt="0"/>
      <dgm:spPr/>
    </dgm:pt>
    <dgm:pt modelId="{2CAEBAF7-C386-4C50-ABDB-D56B6E8A8E5A}" type="pres">
      <dgm:prSet presAssocID="{279B3337-FC2D-42EA-A7EB-BAD64418536F}" presName="imgShp" presStyleLbl="fgImgPlace1" presStyleIdx="0" presStyleCnt="8"/>
      <dgm:spPr/>
    </dgm:pt>
    <dgm:pt modelId="{73DA6916-8722-4D03-96B7-C4B87E389A0E}" type="pres">
      <dgm:prSet presAssocID="{279B3337-FC2D-42EA-A7EB-BAD64418536F}" presName="txShp" presStyleLbl="node1" presStyleIdx="0" presStyleCnt="8">
        <dgm:presLayoutVars>
          <dgm:bulletEnabled val="1"/>
        </dgm:presLayoutVars>
      </dgm:prSet>
      <dgm:spPr/>
      <dgm:t>
        <a:bodyPr/>
        <a:lstStyle/>
        <a:p>
          <a:endParaRPr lang="es-ES"/>
        </a:p>
      </dgm:t>
    </dgm:pt>
    <dgm:pt modelId="{B8441396-BBA0-4C85-AFE9-52EABF086DF3}" type="pres">
      <dgm:prSet presAssocID="{3C31A49E-DD19-4E69-9287-E51B2B6594DE}" presName="spacing" presStyleCnt="0"/>
      <dgm:spPr/>
    </dgm:pt>
    <dgm:pt modelId="{7ED0A2AE-1869-4EFF-AEFC-D73579D3843F}" type="pres">
      <dgm:prSet presAssocID="{7B7FFFFC-2EFB-4C8D-B676-51847E988F97}" presName="composite" presStyleCnt="0"/>
      <dgm:spPr/>
    </dgm:pt>
    <dgm:pt modelId="{44BDAD92-AA5A-4D51-982B-0968019797C5}" type="pres">
      <dgm:prSet presAssocID="{7B7FFFFC-2EFB-4C8D-B676-51847E988F97}" presName="imgShp" presStyleLbl="fgImgPlace1" presStyleIdx="1" presStyleCnt="8"/>
      <dgm:spPr/>
    </dgm:pt>
    <dgm:pt modelId="{A383301A-0607-4A3C-B106-0F79E05904CF}" type="pres">
      <dgm:prSet presAssocID="{7B7FFFFC-2EFB-4C8D-B676-51847E988F97}" presName="txShp" presStyleLbl="node1" presStyleIdx="1" presStyleCnt="8">
        <dgm:presLayoutVars>
          <dgm:bulletEnabled val="1"/>
        </dgm:presLayoutVars>
      </dgm:prSet>
      <dgm:spPr/>
      <dgm:t>
        <a:bodyPr/>
        <a:lstStyle/>
        <a:p>
          <a:endParaRPr lang="es-ES"/>
        </a:p>
      </dgm:t>
    </dgm:pt>
    <dgm:pt modelId="{2D5C3333-F4FE-4647-9E34-616CA03EC102}" type="pres">
      <dgm:prSet presAssocID="{DF91AA51-8AD1-4B85-96C9-E9456A223AFB}" presName="spacing" presStyleCnt="0"/>
      <dgm:spPr/>
    </dgm:pt>
    <dgm:pt modelId="{47B629D5-7E93-44C4-92F7-ABE67BA02801}" type="pres">
      <dgm:prSet presAssocID="{4578CDF1-0927-47D5-A76E-BAB8D06C3F71}" presName="composite" presStyleCnt="0"/>
      <dgm:spPr/>
    </dgm:pt>
    <dgm:pt modelId="{215204D6-45FF-4DE0-8F1C-CE7A0439C931}" type="pres">
      <dgm:prSet presAssocID="{4578CDF1-0927-47D5-A76E-BAB8D06C3F71}" presName="imgShp" presStyleLbl="fgImgPlace1" presStyleIdx="2" presStyleCnt="8"/>
      <dgm:spPr/>
    </dgm:pt>
    <dgm:pt modelId="{65201A1D-856A-4F1D-820F-5236215B5A8E}" type="pres">
      <dgm:prSet presAssocID="{4578CDF1-0927-47D5-A76E-BAB8D06C3F71}" presName="txShp" presStyleLbl="node1" presStyleIdx="2" presStyleCnt="8">
        <dgm:presLayoutVars>
          <dgm:bulletEnabled val="1"/>
        </dgm:presLayoutVars>
      </dgm:prSet>
      <dgm:spPr/>
      <dgm:t>
        <a:bodyPr/>
        <a:lstStyle/>
        <a:p>
          <a:endParaRPr lang="es-ES"/>
        </a:p>
      </dgm:t>
    </dgm:pt>
    <dgm:pt modelId="{2D64ABE5-8498-494F-A1B2-6AA61B357B59}" type="pres">
      <dgm:prSet presAssocID="{9AD48103-6652-4C3F-BF97-BC3293FCE5AE}" presName="spacing" presStyleCnt="0"/>
      <dgm:spPr/>
    </dgm:pt>
    <dgm:pt modelId="{CAF04999-CBB7-4A95-85D9-09DD3CD01FE1}" type="pres">
      <dgm:prSet presAssocID="{AFCB1D00-7FE7-4391-825F-C36D7D399B66}" presName="composite" presStyleCnt="0"/>
      <dgm:spPr/>
    </dgm:pt>
    <dgm:pt modelId="{BA830CD6-10E1-4859-95C4-6047EC3C47AD}" type="pres">
      <dgm:prSet presAssocID="{AFCB1D00-7FE7-4391-825F-C36D7D399B66}" presName="imgShp" presStyleLbl="fgImgPlace1" presStyleIdx="3" presStyleCnt="8"/>
      <dgm:spPr/>
    </dgm:pt>
    <dgm:pt modelId="{6D5820BF-FC6E-45CA-A51B-1C3AA41E6229}" type="pres">
      <dgm:prSet presAssocID="{AFCB1D00-7FE7-4391-825F-C36D7D399B66}" presName="txShp" presStyleLbl="node1" presStyleIdx="3" presStyleCnt="8">
        <dgm:presLayoutVars>
          <dgm:bulletEnabled val="1"/>
        </dgm:presLayoutVars>
      </dgm:prSet>
      <dgm:spPr/>
      <dgm:t>
        <a:bodyPr/>
        <a:lstStyle/>
        <a:p>
          <a:endParaRPr lang="es-ES"/>
        </a:p>
      </dgm:t>
    </dgm:pt>
    <dgm:pt modelId="{A35E4DA8-D58B-4039-865A-6056BB55918D}" type="pres">
      <dgm:prSet presAssocID="{1A2D3647-2E9E-4A7E-BF01-C65B8DCE4C7B}" presName="spacing" presStyleCnt="0"/>
      <dgm:spPr/>
    </dgm:pt>
    <dgm:pt modelId="{6828F02D-84C6-478E-B74E-ABBB1EA7D7D8}" type="pres">
      <dgm:prSet presAssocID="{256D756C-2124-458B-BEF6-4FDF45D1C3A1}" presName="composite" presStyleCnt="0"/>
      <dgm:spPr/>
    </dgm:pt>
    <dgm:pt modelId="{243F8BF9-5AC0-4B25-8015-3D4EB0AF6B8D}" type="pres">
      <dgm:prSet presAssocID="{256D756C-2124-458B-BEF6-4FDF45D1C3A1}" presName="imgShp" presStyleLbl="fgImgPlace1" presStyleIdx="4" presStyleCnt="8"/>
      <dgm:spPr/>
    </dgm:pt>
    <dgm:pt modelId="{25659AB2-F577-4E21-84DC-C776556410B7}" type="pres">
      <dgm:prSet presAssocID="{256D756C-2124-458B-BEF6-4FDF45D1C3A1}" presName="txShp" presStyleLbl="node1" presStyleIdx="4" presStyleCnt="8">
        <dgm:presLayoutVars>
          <dgm:bulletEnabled val="1"/>
        </dgm:presLayoutVars>
      </dgm:prSet>
      <dgm:spPr/>
      <dgm:t>
        <a:bodyPr/>
        <a:lstStyle/>
        <a:p>
          <a:endParaRPr lang="es-ES"/>
        </a:p>
      </dgm:t>
    </dgm:pt>
    <dgm:pt modelId="{9E13D82C-9018-4842-9E9F-549EBB58E9E3}" type="pres">
      <dgm:prSet presAssocID="{48BD32AF-C1AA-44B4-8498-B4C580FF6025}" presName="spacing" presStyleCnt="0"/>
      <dgm:spPr/>
    </dgm:pt>
    <dgm:pt modelId="{4E4F4D1D-4228-4A17-ABBC-F92A86DC702B}" type="pres">
      <dgm:prSet presAssocID="{A565407F-15F5-416F-A123-5388B7BB09CF}" presName="composite" presStyleCnt="0"/>
      <dgm:spPr/>
    </dgm:pt>
    <dgm:pt modelId="{D29A330E-7154-42A3-8FC6-2527C5B5EB8B}" type="pres">
      <dgm:prSet presAssocID="{A565407F-15F5-416F-A123-5388B7BB09CF}" presName="imgShp" presStyleLbl="fgImgPlace1" presStyleIdx="5" presStyleCnt="8"/>
      <dgm:spPr/>
    </dgm:pt>
    <dgm:pt modelId="{F2A00C7A-D071-468A-98B3-09925C0C9A9B}" type="pres">
      <dgm:prSet presAssocID="{A565407F-15F5-416F-A123-5388B7BB09CF}" presName="txShp" presStyleLbl="node1" presStyleIdx="5" presStyleCnt="8">
        <dgm:presLayoutVars>
          <dgm:bulletEnabled val="1"/>
        </dgm:presLayoutVars>
      </dgm:prSet>
      <dgm:spPr/>
      <dgm:t>
        <a:bodyPr/>
        <a:lstStyle/>
        <a:p>
          <a:endParaRPr lang="es-ES"/>
        </a:p>
      </dgm:t>
    </dgm:pt>
    <dgm:pt modelId="{EFF26758-E79A-4888-9F42-FE6FC5294FB1}" type="pres">
      <dgm:prSet presAssocID="{58549ED9-BBA1-464B-82BD-9208403D1136}" presName="spacing" presStyleCnt="0"/>
      <dgm:spPr/>
    </dgm:pt>
    <dgm:pt modelId="{63A1D1F5-402D-46AA-90D3-B82E482AB0E0}" type="pres">
      <dgm:prSet presAssocID="{E6FBB3C1-38C4-4B26-AB19-9C0352D685DB}" presName="composite" presStyleCnt="0"/>
      <dgm:spPr/>
    </dgm:pt>
    <dgm:pt modelId="{C1655F15-3A26-4FE9-9D8F-B26E3AE2D42A}" type="pres">
      <dgm:prSet presAssocID="{E6FBB3C1-38C4-4B26-AB19-9C0352D685DB}" presName="imgShp" presStyleLbl="fgImgPlace1" presStyleIdx="6" presStyleCnt="8"/>
      <dgm:spPr/>
    </dgm:pt>
    <dgm:pt modelId="{7C58A209-2AD2-4C5B-8E69-220FBD25DFF9}" type="pres">
      <dgm:prSet presAssocID="{E6FBB3C1-38C4-4B26-AB19-9C0352D685DB}" presName="txShp" presStyleLbl="node1" presStyleIdx="6" presStyleCnt="8">
        <dgm:presLayoutVars>
          <dgm:bulletEnabled val="1"/>
        </dgm:presLayoutVars>
      </dgm:prSet>
      <dgm:spPr/>
      <dgm:t>
        <a:bodyPr/>
        <a:lstStyle/>
        <a:p>
          <a:endParaRPr lang="es-ES"/>
        </a:p>
      </dgm:t>
    </dgm:pt>
    <dgm:pt modelId="{CF21074B-73A7-4632-818A-20433EF41F29}" type="pres">
      <dgm:prSet presAssocID="{9BE14BE6-171E-4993-97D1-6A8423BCEB2F}" presName="spacing" presStyleCnt="0"/>
      <dgm:spPr/>
    </dgm:pt>
    <dgm:pt modelId="{91B09010-5A78-4B18-993F-C6FE047990AD}" type="pres">
      <dgm:prSet presAssocID="{25582F1C-2A63-42E6-999D-42BF1880B655}" presName="composite" presStyleCnt="0"/>
      <dgm:spPr/>
    </dgm:pt>
    <dgm:pt modelId="{15C3CB37-15DE-41C5-8E1C-52336F03E66E}" type="pres">
      <dgm:prSet presAssocID="{25582F1C-2A63-42E6-999D-42BF1880B655}" presName="imgShp" presStyleLbl="fgImgPlace1" presStyleIdx="7" presStyleCnt="8"/>
      <dgm:spPr/>
    </dgm:pt>
    <dgm:pt modelId="{26D75F97-23F6-4F06-9C64-5A834ACCD902}" type="pres">
      <dgm:prSet presAssocID="{25582F1C-2A63-42E6-999D-42BF1880B655}" presName="txShp" presStyleLbl="node1" presStyleIdx="7" presStyleCnt="8">
        <dgm:presLayoutVars>
          <dgm:bulletEnabled val="1"/>
        </dgm:presLayoutVars>
      </dgm:prSet>
      <dgm:spPr/>
      <dgm:t>
        <a:bodyPr/>
        <a:lstStyle/>
        <a:p>
          <a:endParaRPr lang="es-ES"/>
        </a:p>
      </dgm:t>
    </dgm:pt>
  </dgm:ptLst>
  <dgm:cxnLst>
    <dgm:cxn modelId="{5F893E06-AE46-49A5-B66B-2E5E024FA3CC}" srcId="{D3540921-0E72-4AE4-8278-113FE991E8EA}" destId="{4578CDF1-0927-47D5-A76E-BAB8D06C3F71}" srcOrd="2" destOrd="0" parTransId="{C56CB19E-BF0C-4847-817E-329F19291E75}" sibTransId="{9AD48103-6652-4C3F-BF97-BC3293FCE5AE}"/>
    <dgm:cxn modelId="{9AB8FF06-0002-47C8-B0E0-B504F406EE16}" type="presOf" srcId="{25582F1C-2A63-42E6-999D-42BF1880B655}" destId="{26D75F97-23F6-4F06-9C64-5A834ACCD902}" srcOrd="0" destOrd="0" presId="urn:microsoft.com/office/officeart/2005/8/layout/vList3"/>
    <dgm:cxn modelId="{27E879E1-81E8-4184-B230-B0B4522BAB84}" srcId="{D3540921-0E72-4AE4-8278-113FE991E8EA}" destId="{256D756C-2124-458B-BEF6-4FDF45D1C3A1}" srcOrd="4" destOrd="0" parTransId="{4E7F1DC3-DCD8-4EF0-ADA3-05C99D74FB79}" sibTransId="{48BD32AF-C1AA-44B4-8498-B4C580FF6025}"/>
    <dgm:cxn modelId="{12A91CA4-412A-405B-AE3F-9D8D5C57A6BB}" type="presOf" srcId="{E6FBB3C1-38C4-4B26-AB19-9C0352D685DB}" destId="{7C58A209-2AD2-4C5B-8E69-220FBD25DFF9}" srcOrd="0" destOrd="0" presId="urn:microsoft.com/office/officeart/2005/8/layout/vList3"/>
    <dgm:cxn modelId="{148C4D11-3235-496E-9927-D5F8FD2179BA}" type="presOf" srcId="{AFCB1D00-7FE7-4391-825F-C36D7D399B66}" destId="{6D5820BF-FC6E-45CA-A51B-1C3AA41E6229}" srcOrd="0" destOrd="0" presId="urn:microsoft.com/office/officeart/2005/8/layout/vList3"/>
    <dgm:cxn modelId="{D92DDD99-298E-4779-ABCC-F8C4F37B248A}" type="presOf" srcId="{7B7FFFFC-2EFB-4C8D-B676-51847E988F97}" destId="{A383301A-0607-4A3C-B106-0F79E05904CF}" srcOrd="0" destOrd="0" presId="urn:microsoft.com/office/officeart/2005/8/layout/vList3"/>
    <dgm:cxn modelId="{CE1F6331-B522-4A44-8784-5E5C5D012FCC}" type="presOf" srcId="{256D756C-2124-458B-BEF6-4FDF45D1C3A1}" destId="{25659AB2-F577-4E21-84DC-C776556410B7}" srcOrd="0" destOrd="0" presId="urn:microsoft.com/office/officeart/2005/8/layout/vList3"/>
    <dgm:cxn modelId="{A57D595D-F07E-46DC-8D4E-B0C733AE7782}" srcId="{D3540921-0E72-4AE4-8278-113FE991E8EA}" destId="{25582F1C-2A63-42E6-999D-42BF1880B655}" srcOrd="7" destOrd="0" parTransId="{4E10271A-24C7-4E5F-8713-68D91FA5FB7E}" sibTransId="{49C539A0-5065-44DF-9605-ADCCBCA59934}"/>
    <dgm:cxn modelId="{0480FAA0-1892-4CE8-AD84-E47A69911259}" type="presOf" srcId="{A565407F-15F5-416F-A123-5388B7BB09CF}" destId="{F2A00C7A-D071-468A-98B3-09925C0C9A9B}" srcOrd="0" destOrd="0" presId="urn:microsoft.com/office/officeart/2005/8/layout/vList3"/>
    <dgm:cxn modelId="{59C97F15-4BA2-42AA-A6EB-D0C0E69746EE}" type="presOf" srcId="{4578CDF1-0927-47D5-A76E-BAB8D06C3F71}" destId="{65201A1D-856A-4F1D-820F-5236215B5A8E}" srcOrd="0" destOrd="0" presId="urn:microsoft.com/office/officeart/2005/8/layout/vList3"/>
    <dgm:cxn modelId="{79DED50E-188B-4F20-944C-6B47C5C73965}" srcId="{D3540921-0E72-4AE4-8278-113FE991E8EA}" destId="{7B7FFFFC-2EFB-4C8D-B676-51847E988F97}" srcOrd="1" destOrd="0" parTransId="{28033F86-B404-4FAC-9EB3-C4CE455E6956}" sibTransId="{DF91AA51-8AD1-4B85-96C9-E9456A223AFB}"/>
    <dgm:cxn modelId="{3E35CAA5-E5CA-47BA-BE70-A1E9035DAA75}" srcId="{D3540921-0E72-4AE4-8278-113FE991E8EA}" destId="{A565407F-15F5-416F-A123-5388B7BB09CF}" srcOrd="5" destOrd="0" parTransId="{AFCE1C8E-6C5E-444A-87C5-F90D0CBD98A0}" sibTransId="{58549ED9-BBA1-464B-82BD-9208403D1136}"/>
    <dgm:cxn modelId="{EA695026-CB67-4525-AA73-C629A82087F4}" srcId="{D3540921-0E72-4AE4-8278-113FE991E8EA}" destId="{E6FBB3C1-38C4-4B26-AB19-9C0352D685DB}" srcOrd="6" destOrd="0" parTransId="{17BC2EE5-48AC-444E-8294-0F2A32DAEBF9}" sibTransId="{9BE14BE6-171E-4993-97D1-6A8423BCEB2F}"/>
    <dgm:cxn modelId="{7DC713FD-1AB7-4336-A47B-4C3601EB4DA1}" type="presOf" srcId="{D3540921-0E72-4AE4-8278-113FE991E8EA}" destId="{79A267B5-BE7A-4208-9450-FD1C812CDFCB}" srcOrd="0" destOrd="0" presId="urn:microsoft.com/office/officeart/2005/8/layout/vList3"/>
    <dgm:cxn modelId="{330701DB-ACD9-4A00-A134-44B34E5B44C5}" type="presOf" srcId="{279B3337-FC2D-42EA-A7EB-BAD64418536F}" destId="{73DA6916-8722-4D03-96B7-C4B87E389A0E}" srcOrd="0" destOrd="0" presId="urn:microsoft.com/office/officeart/2005/8/layout/vList3"/>
    <dgm:cxn modelId="{3A548CD1-4F17-4586-82A2-B7FB93132371}" srcId="{D3540921-0E72-4AE4-8278-113FE991E8EA}" destId="{AFCB1D00-7FE7-4391-825F-C36D7D399B66}" srcOrd="3" destOrd="0" parTransId="{A6498F4E-84ED-4807-B605-8E2ED1B4BE73}" sibTransId="{1A2D3647-2E9E-4A7E-BF01-C65B8DCE4C7B}"/>
    <dgm:cxn modelId="{06BFD4F2-462D-4BF8-AF3A-10CD5D2AA287}" srcId="{D3540921-0E72-4AE4-8278-113FE991E8EA}" destId="{279B3337-FC2D-42EA-A7EB-BAD64418536F}" srcOrd="0" destOrd="0" parTransId="{DDB00299-6452-4356-B982-AA50502DF395}" sibTransId="{3C31A49E-DD19-4E69-9287-E51B2B6594DE}"/>
    <dgm:cxn modelId="{1D067A47-F679-4E4E-B5C4-1229C86FE2D4}" type="presParOf" srcId="{79A267B5-BE7A-4208-9450-FD1C812CDFCB}" destId="{7174D691-4385-4A87-9495-364CAAF51743}" srcOrd="0" destOrd="0" presId="urn:microsoft.com/office/officeart/2005/8/layout/vList3"/>
    <dgm:cxn modelId="{FD0EFD06-1290-4B34-A13B-A4243F66F8F5}" type="presParOf" srcId="{7174D691-4385-4A87-9495-364CAAF51743}" destId="{2CAEBAF7-C386-4C50-ABDB-D56B6E8A8E5A}" srcOrd="0" destOrd="0" presId="urn:microsoft.com/office/officeart/2005/8/layout/vList3"/>
    <dgm:cxn modelId="{F7E6FFC3-9578-4848-9256-3CD6B2F720C2}" type="presParOf" srcId="{7174D691-4385-4A87-9495-364CAAF51743}" destId="{73DA6916-8722-4D03-96B7-C4B87E389A0E}" srcOrd="1" destOrd="0" presId="urn:microsoft.com/office/officeart/2005/8/layout/vList3"/>
    <dgm:cxn modelId="{67F7CA81-AB8B-415C-8FB6-05FCC3CDDF34}" type="presParOf" srcId="{79A267B5-BE7A-4208-9450-FD1C812CDFCB}" destId="{B8441396-BBA0-4C85-AFE9-52EABF086DF3}" srcOrd="1" destOrd="0" presId="urn:microsoft.com/office/officeart/2005/8/layout/vList3"/>
    <dgm:cxn modelId="{63B9145B-7983-41D4-9C6B-4FAB4E08DB95}" type="presParOf" srcId="{79A267B5-BE7A-4208-9450-FD1C812CDFCB}" destId="{7ED0A2AE-1869-4EFF-AEFC-D73579D3843F}" srcOrd="2" destOrd="0" presId="urn:microsoft.com/office/officeart/2005/8/layout/vList3"/>
    <dgm:cxn modelId="{28C20DE1-0D3B-412F-82C4-CA8B3212FA6E}" type="presParOf" srcId="{7ED0A2AE-1869-4EFF-AEFC-D73579D3843F}" destId="{44BDAD92-AA5A-4D51-982B-0968019797C5}" srcOrd="0" destOrd="0" presId="urn:microsoft.com/office/officeart/2005/8/layout/vList3"/>
    <dgm:cxn modelId="{2AEF421A-B5CA-4B28-A074-97638E7FA31D}" type="presParOf" srcId="{7ED0A2AE-1869-4EFF-AEFC-D73579D3843F}" destId="{A383301A-0607-4A3C-B106-0F79E05904CF}" srcOrd="1" destOrd="0" presId="urn:microsoft.com/office/officeart/2005/8/layout/vList3"/>
    <dgm:cxn modelId="{4AAD01C3-F8D9-468C-892A-F30842D9DC65}" type="presParOf" srcId="{79A267B5-BE7A-4208-9450-FD1C812CDFCB}" destId="{2D5C3333-F4FE-4647-9E34-616CA03EC102}" srcOrd="3" destOrd="0" presId="urn:microsoft.com/office/officeart/2005/8/layout/vList3"/>
    <dgm:cxn modelId="{61E104FA-A043-464C-B2AF-43E340A967A9}" type="presParOf" srcId="{79A267B5-BE7A-4208-9450-FD1C812CDFCB}" destId="{47B629D5-7E93-44C4-92F7-ABE67BA02801}" srcOrd="4" destOrd="0" presId="urn:microsoft.com/office/officeart/2005/8/layout/vList3"/>
    <dgm:cxn modelId="{17EC7364-4DE5-4E3A-A43B-F99EC249241D}" type="presParOf" srcId="{47B629D5-7E93-44C4-92F7-ABE67BA02801}" destId="{215204D6-45FF-4DE0-8F1C-CE7A0439C931}" srcOrd="0" destOrd="0" presId="urn:microsoft.com/office/officeart/2005/8/layout/vList3"/>
    <dgm:cxn modelId="{C5708683-4AD0-49D1-858E-17B9BB1F00E2}" type="presParOf" srcId="{47B629D5-7E93-44C4-92F7-ABE67BA02801}" destId="{65201A1D-856A-4F1D-820F-5236215B5A8E}" srcOrd="1" destOrd="0" presId="urn:microsoft.com/office/officeart/2005/8/layout/vList3"/>
    <dgm:cxn modelId="{24EBF894-5F76-4FC6-A577-6C59D5FD3722}" type="presParOf" srcId="{79A267B5-BE7A-4208-9450-FD1C812CDFCB}" destId="{2D64ABE5-8498-494F-A1B2-6AA61B357B59}" srcOrd="5" destOrd="0" presId="urn:microsoft.com/office/officeart/2005/8/layout/vList3"/>
    <dgm:cxn modelId="{3BE3264B-6B3A-4837-A9E4-4094393D62CA}" type="presParOf" srcId="{79A267B5-BE7A-4208-9450-FD1C812CDFCB}" destId="{CAF04999-CBB7-4A95-85D9-09DD3CD01FE1}" srcOrd="6" destOrd="0" presId="urn:microsoft.com/office/officeart/2005/8/layout/vList3"/>
    <dgm:cxn modelId="{34219368-38D1-4BD7-A4BD-6F7FDF77E16C}" type="presParOf" srcId="{CAF04999-CBB7-4A95-85D9-09DD3CD01FE1}" destId="{BA830CD6-10E1-4859-95C4-6047EC3C47AD}" srcOrd="0" destOrd="0" presId="urn:microsoft.com/office/officeart/2005/8/layout/vList3"/>
    <dgm:cxn modelId="{6C7C07AC-68C6-42E6-B1DB-67F03C0CBF9E}" type="presParOf" srcId="{CAF04999-CBB7-4A95-85D9-09DD3CD01FE1}" destId="{6D5820BF-FC6E-45CA-A51B-1C3AA41E6229}" srcOrd="1" destOrd="0" presId="urn:microsoft.com/office/officeart/2005/8/layout/vList3"/>
    <dgm:cxn modelId="{EEE73BBE-BDB9-483E-AEE9-8CF4B2CD9F90}" type="presParOf" srcId="{79A267B5-BE7A-4208-9450-FD1C812CDFCB}" destId="{A35E4DA8-D58B-4039-865A-6056BB55918D}" srcOrd="7" destOrd="0" presId="urn:microsoft.com/office/officeart/2005/8/layout/vList3"/>
    <dgm:cxn modelId="{4EA71F33-B748-4261-8680-E03CCCE877A1}" type="presParOf" srcId="{79A267B5-BE7A-4208-9450-FD1C812CDFCB}" destId="{6828F02D-84C6-478E-B74E-ABBB1EA7D7D8}" srcOrd="8" destOrd="0" presId="urn:microsoft.com/office/officeart/2005/8/layout/vList3"/>
    <dgm:cxn modelId="{C84DF77E-F001-42F7-AEEC-75000BFB78BA}" type="presParOf" srcId="{6828F02D-84C6-478E-B74E-ABBB1EA7D7D8}" destId="{243F8BF9-5AC0-4B25-8015-3D4EB0AF6B8D}" srcOrd="0" destOrd="0" presId="urn:microsoft.com/office/officeart/2005/8/layout/vList3"/>
    <dgm:cxn modelId="{D7E767AB-426E-4446-8CEC-EFA81A275D21}" type="presParOf" srcId="{6828F02D-84C6-478E-B74E-ABBB1EA7D7D8}" destId="{25659AB2-F577-4E21-84DC-C776556410B7}" srcOrd="1" destOrd="0" presId="urn:microsoft.com/office/officeart/2005/8/layout/vList3"/>
    <dgm:cxn modelId="{9CBFF29D-A6A9-4E8D-96AC-F1CAA56C44CA}" type="presParOf" srcId="{79A267B5-BE7A-4208-9450-FD1C812CDFCB}" destId="{9E13D82C-9018-4842-9E9F-549EBB58E9E3}" srcOrd="9" destOrd="0" presId="urn:microsoft.com/office/officeart/2005/8/layout/vList3"/>
    <dgm:cxn modelId="{CD9BE6ED-E267-49C4-BD43-9F960EE87114}" type="presParOf" srcId="{79A267B5-BE7A-4208-9450-FD1C812CDFCB}" destId="{4E4F4D1D-4228-4A17-ABBC-F92A86DC702B}" srcOrd="10" destOrd="0" presId="urn:microsoft.com/office/officeart/2005/8/layout/vList3"/>
    <dgm:cxn modelId="{E983828B-8F3A-40A2-8311-A6CA264BE6E9}" type="presParOf" srcId="{4E4F4D1D-4228-4A17-ABBC-F92A86DC702B}" destId="{D29A330E-7154-42A3-8FC6-2527C5B5EB8B}" srcOrd="0" destOrd="0" presId="urn:microsoft.com/office/officeart/2005/8/layout/vList3"/>
    <dgm:cxn modelId="{E61B0062-83AE-4989-8DD5-C6B0728AA871}" type="presParOf" srcId="{4E4F4D1D-4228-4A17-ABBC-F92A86DC702B}" destId="{F2A00C7A-D071-468A-98B3-09925C0C9A9B}" srcOrd="1" destOrd="0" presId="urn:microsoft.com/office/officeart/2005/8/layout/vList3"/>
    <dgm:cxn modelId="{0DA62527-2274-4FC3-B840-D99353E005D1}" type="presParOf" srcId="{79A267B5-BE7A-4208-9450-FD1C812CDFCB}" destId="{EFF26758-E79A-4888-9F42-FE6FC5294FB1}" srcOrd="11" destOrd="0" presId="urn:microsoft.com/office/officeart/2005/8/layout/vList3"/>
    <dgm:cxn modelId="{F1126B3D-E7D6-4E2D-8F78-C7C208EF9908}" type="presParOf" srcId="{79A267B5-BE7A-4208-9450-FD1C812CDFCB}" destId="{63A1D1F5-402D-46AA-90D3-B82E482AB0E0}" srcOrd="12" destOrd="0" presId="urn:microsoft.com/office/officeart/2005/8/layout/vList3"/>
    <dgm:cxn modelId="{2859818F-A221-4153-BFC6-D3FDD64E5CB2}" type="presParOf" srcId="{63A1D1F5-402D-46AA-90D3-B82E482AB0E0}" destId="{C1655F15-3A26-4FE9-9D8F-B26E3AE2D42A}" srcOrd="0" destOrd="0" presId="urn:microsoft.com/office/officeart/2005/8/layout/vList3"/>
    <dgm:cxn modelId="{E87648D3-0EE4-431B-974F-7AB8AE117456}" type="presParOf" srcId="{63A1D1F5-402D-46AA-90D3-B82E482AB0E0}" destId="{7C58A209-2AD2-4C5B-8E69-220FBD25DFF9}" srcOrd="1" destOrd="0" presId="urn:microsoft.com/office/officeart/2005/8/layout/vList3"/>
    <dgm:cxn modelId="{4E993AA1-DD53-4384-955C-621824BA90CD}" type="presParOf" srcId="{79A267B5-BE7A-4208-9450-FD1C812CDFCB}" destId="{CF21074B-73A7-4632-818A-20433EF41F29}" srcOrd="13" destOrd="0" presId="urn:microsoft.com/office/officeart/2005/8/layout/vList3"/>
    <dgm:cxn modelId="{6254D8CB-4DFB-471B-9BE7-2F2964DB5484}" type="presParOf" srcId="{79A267B5-BE7A-4208-9450-FD1C812CDFCB}" destId="{91B09010-5A78-4B18-993F-C6FE047990AD}" srcOrd="14" destOrd="0" presId="urn:microsoft.com/office/officeart/2005/8/layout/vList3"/>
    <dgm:cxn modelId="{1CDF10A5-4644-47CC-825E-55262A9E348F}" type="presParOf" srcId="{91B09010-5A78-4B18-993F-C6FE047990AD}" destId="{15C3CB37-15DE-41C5-8E1C-52336F03E66E}" srcOrd="0" destOrd="0" presId="urn:microsoft.com/office/officeart/2005/8/layout/vList3"/>
    <dgm:cxn modelId="{DD7E62F8-D2C2-4A6D-8D47-C3CF92FEDAD7}" type="presParOf" srcId="{91B09010-5A78-4B18-993F-C6FE047990AD}" destId="{26D75F97-23F6-4F06-9C64-5A834ACCD9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8084E-F2A1-4EE4-8C22-936B611978C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5C2D07F-E2A5-4D40-BCA6-1967D1639D51}">
      <dgm:prSet phldrT="[Texto]"/>
      <dgm:spPr/>
      <dgm:t>
        <a:bodyPr/>
        <a:lstStyle/>
        <a:p>
          <a:r>
            <a:rPr lang="es-ES" dirty="0"/>
            <a:t>Auxiliar y orientar a titulares .</a:t>
          </a:r>
        </a:p>
      </dgm:t>
    </dgm:pt>
    <dgm:pt modelId="{125D96DC-D168-4EEE-917C-9B5EA5F9BD96}" type="parTrans" cxnId="{84178F96-8635-49CA-9C44-9640D76E9A1A}">
      <dgm:prSet/>
      <dgm:spPr/>
      <dgm:t>
        <a:bodyPr/>
        <a:lstStyle/>
        <a:p>
          <a:endParaRPr lang="es-ES"/>
        </a:p>
      </dgm:t>
    </dgm:pt>
    <dgm:pt modelId="{844E89EC-3B2E-4786-B151-6C2CE9CE3D0D}" type="sibTrans" cxnId="{84178F96-8635-49CA-9C44-9640D76E9A1A}">
      <dgm:prSet/>
      <dgm:spPr/>
      <dgm:t>
        <a:bodyPr/>
        <a:lstStyle/>
        <a:p>
          <a:endParaRPr lang="es-ES"/>
        </a:p>
      </dgm:t>
    </dgm:pt>
    <dgm:pt modelId="{C1ED982E-6C20-4AE3-9440-182949908F24}">
      <dgm:prSet phldrT="[Texto]"/>
      <dgm:spPr/>
      <dgm:t>
        <a:bodyPr/>
        <a:lstStyle/>
        <a:p>
          <a:r>
            <a:rPr lang="es-ES" dirty="0"/>
            <a:t>Gestionar solicitudes de derechos ARCO.</a:t>
          </a:r>
        </a:p>
      </dgm:t>
    </dgm:pt>
    <dgm:pt modelId="{10D94376-97B8-4505-A9CC-15FA7F503B78}" type="parTrans" cxnId="{0802D596-DE72-4900-B483-100107029518}">
      <dgm:prSet/>
      <dgm:spPr/>
      <dgm:t>
        <a:bodyPr/>
        <a:lstStyle/>
        <a:p>
          <a:endParaRPr lang="es-ES"/>
        </a:p>
      </dgm:t>
    </dgm:pt>
    <dgm:pt modelId="{37F141BD-F965-430C-A5FF-C18C1FA3C575}" type="sibTrans" cxnId="{0802D596-DE72-4900-B483-100107029518}">
      <dgm:prSet/>
      <dgm:spPr/>
      <dgm:t>
        <a:bodyPr/>
        <a:lstStyle/>
        <a:p>
          <a:endParaRPr lang="es-ES"/>
        </a:p>
      </dgm:t>
    </dgm:pt>
    <dgm:pt modelId="{657A3BCD-52D6-42CA-88D0-A19F19731117}">
      <dgm:prSet phldrT="[Texto]"/>
      <dgm:spPr/>
      <dgm:t>
        <a:bodyPr/>
        <a:lstStyle/>
        <a:p>
          <a:r>
            <a:rPr lang="es-ES" dirty="0"/>
            <a:t>Mecanismos de entrega de información.</a:t>
          </a:r>
        </a:p>
      </dgm:t>
    </dgm:pt>
    <dgm:pt modelId="{D2BD9A3D-B63F-4C3A-92C6-D148BEC94327}" type="parTrans" cxnId="{5BCBA59E-F07A-42F2-827C-B1AC5D0B1D0E}">
      <dgm:prSet/>
      <dgm:spPr/>
      <dgm:t>
        <a:bodyPr/>
        <a:lstStyle/>
        <a:p>
          <a:endParaRPr lang="es-ES"/>
        </a:p>
      </dgm:t>
    </dgm:pt>
    <dgm:pt modelId="{99B41709-ACB8-465E-BC57-24A6673E6737}" type="sibTrans" cxnId="{5BCBA59E-F07A-42F2-827C-B1AC5D0B1D0E}">
      <dgm:prSet/>
      <dgm:spPr/>
      <dgm:t>
        <a:bodyPr/>
        <a:lstStyle/>
        <a:p>
          <a:endParaRPr lang="es-ES"/>
        </a:p>
      </dgm:t>
    </dgm:pt>
    <dgm:pt modelId="{AC5BEA92-F058-45CD-AEFB-8FA42DE9FF77}">
      <dgm:prSet phldrT="[Texto]"/>
      <dgm:spPr/>
      <dgm:t>
        <a:bodyPr/>
        <a:lstStyle/>
        <a:p>
          <a:r>
            <a:rPr lang="es-ES" dirty="0"/>
            <a:t>Informar costos de reproducción.</a:t>
          </a:r>
        </a:p>
      </dgm:t>
    </dgm:pt>
    <dgm:pt modelId="{88F24E5C-4AD9-40FC-BE4C-960B8B0B46D6}" type="parTrans" cxnId="{A2215961-00CE-4FF2-8F51-891DC7060431}">
      <dgm:prSet/>
      <dgm:spPr/>
      <dgm:t>
        <a:bodyPr/>
        <a:lstStyle/>
        <a:p>
          <a:endParaRPr lang="es-ES"/>
        </a:p>
      </dgm:t>
    </dgm:pt>
    <dgm:pt modelId="{ADB8BADD-2CAF-4F82-8BAC-0EC8F3041916}" type="sibTrans" cxnId="{A2215961-00CE-4FF2-8F51-891DC7060431}">
      <dgm:prSet/>
      <dgm:spPr/>
      <dgm:t>
        <a:bodyPr/>
        <a:lstStyle/>
        <a:p>
          <a:endParaRPr lang="es-ES"/>
        </a:p>
      </dgm:t>
    </dgm:pt>
    <dgm:pt modelId="{DC467D28-6A89-45D7-A131-495305E9D1E0}">
      <dgm:prSet phldrT="[Texto]"/>
      <dgm:spPr/>
      <dgm:t>
        <a:bodyPr/>
        <a:lstStyle/>
        <a:p>
          <a:r>
            <a:rPr lang="es-ES" dirty="0"/>
            <a:t>Proponer procedimientos para mejorar la gestión de solicitudes.</a:t>
          </a:r>
        </a:p>
      </dgm:t>
    </dgm:pt>
    <dgm:pt modelId="{9A3D7E65-2E49-4322-A74A-94E6BB7D53F4}" type="parTrans" cxnId="{3F5B040F-A7B5-407F-BD6F-72188A1F23B2}">
      <dgm:prSet/>
      <dgm:spPr/>
      <dgm:t>
        <a:bodyPr/>
        <a:lstStyle/>
        <a:p>
          <a:endParaRPr lang="es-ES"/>
        </a:p>
      </dgm:t>
    </dgm:pt>
    <dgm:pt modelId="{B99B5771-7B25-4DBD-8B12-EF5A9CDC78D5}" type="sibTrans" cxnId="{3F5B040F-A7B5-407F-BD6F-72188A1F23B2}">
      <dgm:prSet/>
      <dgm:spPr/>
      <dgm:t>
        <a:bodyPr/>
        <a:lstStyle/>
        <a:p>
          <a:endParaRPr lang="es-ES"/>
        </a:p>
      </dgm:t>
    </dgm:pt>
    <dgm:pt modelId="{B4FB9101-AC58-4F79-B7A1-F850A301311B}">
      <dgm:prSet phldrT="[Texto]"/>
      <dgm:spPr/>
      <dgm:t>
        <a:bodyPr/>
        <a:lstStyle/>
        <a:p>
          <a:r>
            <a:rPr lang="es-ES" dirty="0"/>
            <a:t>Evaluación de calidad en gestión de solicitudes.</a:t>
          </a:r>
        </a:p>
      </dgm:t>
    </dgm:pt>
    <dgm:pt modelId="{0159A05D-3444-4F7C-A9C7-6FB3D3CB4F10}" type="parTrans" cxnId="{DEA6D2C1-EB26-40D4-A4E6-FE26EC784E49}">
      <dgm:prSet/>
      <dgm:spPr/>
      <dgm:t>
        <a:bodyPr/>
        <a:lstStyle/>
        <a:p>
          <a:endParaRPr lang="es-ES"/>
        </a:p>
      </dgm:t>
    </dgm:pt>
    <dgm:pt modelId="{4657B6E6-A3D0-42A5-A8B1-8071CB4F6EDA}" type="sibTrans" cxnId="{DEA6D2C1-EB26-40D4-A4E6-FE26EC784E49}">
      <dgm:prSet/>
      <dgm:spPr/>
      <dgm:t>
        <a:bodyPr/>
        <a:lstStyle/>
        <a:p>
          <a:endParaRPr lang="es-ES"/>
        </a:p>
      </dgm:t>
    </dgm:pt>
    <dgm:pt modelId="{C70C0850-B055-4DFE-8EFA-CF4135B7FF80}">
      <dgm:prSet phldrT="[Texto]"/>
      <dgm:spPr/>
      <dgm:t>
        <a:bodyPr/>
        <a:lstStyle/>
        <a:p>
          <a:r>
            <a:rPr lang="es-ES" dirty="0"/>
            <a:t>Asesoría en materia de protección de datos.</a:t>
          </a:r>
        </a:p>
      </dgm:t>
    </dgm:pt>
    <dgm:pt modelId="{86380C9A-5710-452D-A02E-3BB8651844A2}" type="parTrans" cxnId="{1FC7D32C-48CC-4177-B9DD-957C2D464094}">
      <dgm:prSet/>
      <dgm:spPr/>
      <dgm:t>
        <a:bodyPr/>
        <a:lstStyle/>
        <a:p>
          <a:endParaRPr lang="es-ES"/>
        </a:p>
      </dgm:t>
    </dgm:pt>
    <dgm:pt modelId="{5DFCC1C3-BFA2-450E-BA1D-019C3F5CB207}" type="sibTrans" cxnId="{1FC7D32C-48CC-4177-B9DD-957C2D464094}">
      <dgm:prSet/>
      <dgm:spPr/>
      <dgm:t>
        <a:bodyPr/>
        <a:lstStyle/>
        <a:p>
          <a:endParaRPr lang="es-ES"/>
        </a:p>
      </dgm:t>
    </dgm:pt>
    <dgm:pt modelId="{9F542FC0-DDB4-4491-A4CA-DDA8EE35C746}" type="pres">
      <dgm:prSet presAssocID="{2F48084E-F2A1-4EE4-8C22-936B611978CD}" presName="Name0" presStyleCnt="0">
        <dgm:presLayoutVars>
          <dgm:chMax val="7"/>
          <dgm:chPref val="7"/>
          <dgm:dir/>
        </dgm:presLayoutVars>
      </dgm:prSet>
      <dgm:spPr/>
      <dgm:t>
        <a:bodyPr/>
        <a:lstStyle/>
        <a:p>
          <a:endParaRPr lang="es-ES"/>
        </a:p>
      </dgm:t>
    </dgm:pt>
    <dgm:pt modelId="{5D908596-C66E-436E-A2D4-FB9CE3B6F5B3}" type="pres">
      <dgm:prSet presAssocID="{2F48084E-F2A1-4EE4-8C22-936B611978CD}" presName="Name1" presStyleCnt="0"/>
      <dgm:spPr/>
    </dgm:pt>
    <dgm:pt modelId="{1753B60E-EC9B-4E96-819E-E863F23C629F}" type="pres">
      <dgm:prSet presAssocID="{2F48084E-F2A1-4EE4-8C22-936B611978CD}" presName="cycle" presStyleCnt="0"/>
      <dgm:spPr/>
    </dgm:pt>
    <dgm:pt modelId="{4E8990DB-41AD-4831-AD7A-B4C85EF100C5}" type="pres">
      <dgm:prSet presAssocID="{2F48084E-F2A1-4EE4-8C22-936B611978CD}" presName="srcNode" presStyleLbl="node1" presStyleIdx="0" presStyleCnt="7"/>
      <dgm:spPr/>
    </dgm:pt>
    <dgm:pt modelId="{8CD36C64-0668-4A3C-899F-6231E8EEE4A2}" type="pres">
      <dgm:prSet presAssocID="{2F48084E-F2A1-4EE4-8C22-936B611978CD}" presName="conn" presStyleLbl="parChTrans1D2" presStyleIdx="0" presStyleCnt="1"/>
      <dgm:spPr/>
      <dgm:t>
        <a:bodyPr/>
        <a:lstStyle/>
        <a:p>
          <a:endParaRPr lang="es-ES"/>
        </a:p>
      </dgm:t>
    </dgm:pt>
    <dgm:pt modelId="{A3394801-0FCE-4C3A-A63C-946E956E1702}" type="pres">
      <dgm:prSet presAssocID="{2F48084E-F2A1-4EE4-8C22-936B611978CD}" presName="extraNode" presStyleLbl="node1" presStyleIdx="0" presStyleCnt="7"/>
      <dgm:spPr/>
    </dgm:pt>
    <dgm:pt modelId="{5D7ACEE8-0AD8-4793-AEE7-BA523D63C418}" type="pres">
      <dgm:prSet presAssocID="{2F48084E-F2A1-4EE4-8C22-936B611978CD}" presName="dstNode" presStyleLbl="node1" presStyleIdx="0" presStyleCnt="7"/>
      <dgm:spPr/>
    </dgm:pt>
    <dgm:pt modelId="{9205549B-D3CB-4342-9B8A-EFC5BF724018}" type="pres">
      <dgm:prSet presAssocID="{65C2D07F-E2A5-4D40-BCA6-1967D1639D51}" presName="text_1" presStyleLbl="node1" presStyleIdx="0" presStyleCnt="7">
        <dgm:presLayoutVars>
          <dgm:bulletEnabled val="1"/>
        </dgm:presLayoutVars>
      </dgm:prSet>
      <dgm:spPr/>
      <dgm:t>
        <a:bodyPr/>
        <a:lstStyle/>
        <a:p>
          <a:endParaRPr lang="es-ES"/>
        </a:p>
      </dgm:t>
    </dgm:pt>
    <dgm:pt modelId="{5316A03B-3BFC-4BF7-AB11-689DA0703F10}" type="pres">
      <dgm:prSet presAssocID="{65C2D07F-E2A5-4D40-BCA6-1967D1639D51}" presName="accent_1" presStyleCnt="0"/>
      <dgm:spPr/>
    </dgm:pt>
    <dgm:pt modelId="{E11C73C1-68AA-418F-BFBA-110D425EB895}" type="pres">
      <dgm:prSet presAssocID="{65C2D07F-E2A5-4D40-BCA6-1967D1639D51}" presName="accentRepeatNode" presStyleLbl="solidFgAcc1" presStyleIdx="0" presStyleCnt="7"/>
      <dgm:spPr/>
    </dgm:pt>
    <dgm:pt modelId="{E448C4F0-605F-4ADE-A023-B9A60B42D64B}" type="pres">
      <dgm:prSet presAssocID="{C1ED982E-6C20-4AE3-9440-182949908F24}" presName="text_2" presStyleLbl="node1" presStyleIdx="1" presStyleCnt="7">
        <dgm:presLayoutVars>
          <dgm:bulletEnabled val="1"/>
        </dgm:presLayoutVars>
      </dgm:prSet>
      <dgm:spPr/>
      <dgm:t>
        <a:bodyPr/>
        <a:lstStyle/>
        <a:p>
          <a:endParaRPr lang="es-ES"/>
        </a:p>
      </dgm:t>
    </dgm:pt>
    <dgm:pt modelId="{9863F46B-51FA-4A84-86F8-876AF166DEE2}" type="pres">
      <dgm:prSet presAssocID="{C1ED982E-6C20-4AE3-9440-182949908F24}" presName="accent_2" presStyleCnt="0"/>
      <dgm:spPr/>
    </dgm:pt>
    <dgm:pt modelId="{FBBAF69F-3AC7-476D-A60E-2899F6F14506}" type="pres">
      <dgm:prSet presAssocID="{C1ED982E-6C20-4AE3-9440-182949908F24}" presName="accentRepeatNode" presStyleLbl="solidFgAcc1" presStyleIdx="1" presStyleCnt="7"/>
      <dgm:spPr/>
    </dgm:pt>
    <dgm:pt modelId="{8F29B2B8-E611-4DF8-968D-663583C8518F}" type="pres">
      <dgm:prSet presAssocID="{657A3BCD-52D6-42CA-88D0-A19F19731117}" presName="text_3" presStyleLbl="node1" presStyleIdx="2" presStyleCnt="7">
        <dgm:presLayoutVars>
          <dgm:bulletEnabled val="1"/>
        </dgm:presLayoutVars>
      </dgm:prSet>
      <dgm:spPr/>
      <dgm:t>
        <a:bodyPr/>
        <a:lstStyle/>
        <a:p>
          <a:endParaRPr lang="es-ES"/>
        </a:p>
      </dgm:t>
    </dgm:pt>
    <dgm:pt modelId="{12AA363F-6856-457B-B051-F47D9A09CB3B}" type="pres">
      <dgm:prSet presAssocID="{657A3BCD-52D6-42CA-88D0-A19F19731117}" presName="accent_3" presStyleCnt="0"/>
      <dgm:spPr/>
    </dgm:pt>
    <dgm:pt modelId="{3D0A3C6F-4F40-433A-8D7C-602560BF9B60}" type="pres">
      <dgm:prSet presAssocID="{657A3BCD-52D6-42CA-88D0-A19F19731117}" presName="accentRepeatNode" presStyleLbl="solidFgAcc1" presStyleIdx="2" presStyleCnt="7"/>
      <dgm:spPr/>
    </dgm:pt>
    <dgm:pt modelId="{7B56A677-F27F-49EF-AD5C-6CC3FA662659}" type="pres">
      <dgm:prSet presAssocID="{AC5BEA92-F058-45CD-AEFB-8FA42DE9FF77}" presName="text_4" presStyleLbl="node1" presStyleIdx="3" presStyleCnt="7">
        <dgm:presLayoutVars>
          <dgm:bulletEnabled val="1"/>
        </dgm:presLayoutVars>
      </dgm:prSet>
      <dgm:spPr/>
      <dgm:t>
        <a:bodyPr/>
        <a:lstStyle/>
        <a:p>
          <a:endParaRPr lang="es-ES"/>
        </a:p>
      </dgm:t>
    </dgm:pt>
    <dgm:pt modelId="{033F2632-0974-4E6B-AA17-1E0B3925E0AD}" type="pres">
      <dgm:prSet presAssocID="{AC5BEA92-F058-45CD-AEFB-8FA42DE9FF77}" presName="accent_4" presStyleCnt="0"/>
      <dgm:spPr/>
    </dgm:pt>
    <dgm:pt modelId="{5DAE18DC-B03A-4BB6-9925-BB7C81511869}" type="pres">
      <dgm:prSet presAssocID="{AC5BEA92-F058-45CD-AEFB-8FA42DE9FF77}" presName="accentRepeatNode" presStyleLbl="solidFgAcc1" presStyleIdx="3" presStyleCnt="7"/>
      <dgm:spPr/>
    </dgm:pt>
    <dgm:pt modelId="{45748960-1A4F-4811-BBB4-4366D381E07E}" type="pres">
      <dgm:prSet presAssocID="{DC467D28-6A89-45D7-A131-495305E9D1E0}" presName="text_5" presStyleLbl="node1" presStyleIdx="4" presStyleCnt="7">
        <dgm:presLayoutVars>
          <dgm:bulletEnabled val="1"/>
        </dgm:presLayoutVars>
      </dgm:prSet>
      <dgm:spPr/>
      <dgm:t>
        <a:bodyPr/>
        <a:lstStyle/>
        <a:p>
          <a:endParaRPr lang="es-ES"/>
        </a:p>
      </dgm:t>
    </dgm:pt>
    <dgm:pt modelId="{4B12E071-E74C-43CA-B7E7-4AF21D08D7E6}" type="pres">
      <dgm:prSet presAssocID="{DC467D28-6A89-45D7-A131-495305E9D1E0}" presName="accent_5" presStyleCnt="0"/>
      <dgm:spPr/>
    </dgm:pt>
    <dgm:pt modelId="{C0FCBABC-22B0-436E-BB9C-AD1CDA416E5B}" type="pres">
      <dgm:prSet presAssocID="{DC467D28-6A89-45D7-A131-495305E9D1E0}" presName="accentRepeatNode" presStyleLbl="solidFgAcc1" presStyleIdx="4" presStyleCnt="7"/>
      <dgm:spPr/>
    </dgm:pt>
    <dgm:pt modelId="{01934D95-D03F-44FF-9B8F-F90273F43B2D}" type="pres">
      <dgm:prSet presAssocID="{B4FB9101-AC58-4F79-B7A1-F850A301311B}" presName="text_6" presStyleLbl="node1" presStyleIdx="5" presStyleCnt="7">
        <dgm:presLayoutVars>
          <dgm:bulletEnabled val="1"/>
        </dgm:presLayoutVars>
      </dgm:prSet>
      <dgm:spPr/>
      <dgm:t>
        <a:bodyPr/>
        <a:lstStyle/>
        <a:p>
          <a:endParaRPr lang="es-ES"/>
        </a:p>
      </dgm:t>
    </dgm:pt>
    <dgm:pt modelId="{8AFE4F7B-B163-4322-8304-3C03F910B971}" type="pres">
      <dgm:prSet presAssocID="{B4FB9101-AC58-4F79-B7A1-F850A301311B}" presName="accent_6" presStyleCnt="0"/>
      <dgm:spPr/>
    </dgm:pt>
    <dgm:pt modelId="{68E7199A-AB25-4FFB-9905-A7DDD948F6B2}" type="pres">
      <dgm:prSet presAssocID="{B4FB9101-AC58-4F79-B7A1-F850A301311B}" presName="accentRepeatNode" presStyleLbl="solidFgAcc1" presStyleIdx="5" presStyleCnt="7"/>
      <dgm:spPr/>
    </dgm:pt>
    <dgm:pt modelId="{38402B0A-017D-498B-85EA-838F4FC75DA7}" type="pres">
      <dgm:prSet presAssocID="{C70C0850-B055-4DFE-8EFA-CF4135B7FF80}" presName="text_7" presStyleLbl="node1" presStyleIdx="6" presStyleCnt="7">
        <dgm:presLayoutVars>
          <dgm:bulletEnabled val="1"/>
        </dgm:presLayoutVars>
      </dgm:prSet>
      <dgm:spPr/>
      <dgm:t>
        <a:bodyPr/>
        <a:lstStyle/>
        <a:p>
          <a:endParaRPr lang="es-ES"/>
        </a:p>
      </dgm:t>
    </dgm:pt>
    <dgm:pt modelId="{B29AC760-7CB0-4633-B4F9-C4E0DCD4BDAE}" type="pres">
      <dgm:prSet presAssocID="{C70C0850-B055-4DFE-8EFA-CF4135B7FF80}" presName="accent_7" presStyleCnt="0"/>
      <dgm:spPr/>
    </dgm:pt>
    <dgm:pt modelId="{3A917006-974D-4847-864C-BB8A05D0E5B4}" type="pres">
      <dgm:prSet presAssocID="{C70C0850-B055-4DFE-8EFA-CF4135B7FF80}" presName="accentRepeatNode" presStyleLbl="solidFgAcc1" presStyleIdx="6" presStyleCnt="7"/>
      <dgm:spPr/>
    </dgm:pt>
  </dgm:ptLst>
  <dgm:cxnLst>
    <dgm:cxn modelId="{03527AF3-6300-4CC0-96B4-69BB7413E257}" type="presOf" srcId="{C70C0850-B055-4DFE-8EFA-CF4135B7FF80}" destId="{38402B0A-017D-498B-85EA-838F4FC75DA7}" srcOrd="0" destOrd="0" presId="urn:microsoft.com/office/officeart/2008/layout/VerticalCurvedList"/>
    <dgm:cxn modelId="{C628486C-2B24-46F5-9748-7152EF896DFF}" type="presOf" srcId="{2F48084E-F2A1-4EE4-8C22-936B611978CD}" destId="{9F542FC0-DDB4-4491-A4CA-DDA8EE35C746}" srcOrd="0" destOrd="0" presId="urn:microsoft.com/office/officeart/2008/layout/VerticalCurvedList"/>
    <dgm:cxn modelId="{A2215961-00CE-4FF2-8F51-891DC7060431}" srcId="{2F48084E-F2A1-4EE4-8C22-936B611978CD}" destId="{AC5BEA92-F058-45CD-AEFB-8FA42DE9FF77}" srcOrd="3" destOrd="0" parTransId="{88F24E5C-4AD9-40FC-BE4C-960B8B0B46D6}" sibTransId="{ADB8BADD-2CAF-4F82-8BAC-0EC8F3041916}"/>
    <dgm:cxn modelId="{CC55B71C-7C11-4033-8983-C2137C7463B0}" type="presOf" srcId="{B4FB9101-AC58-4F79-B7A1-F850A301311B}" destId="{01934D95-D03F-44FF-9B8F-F90273F43B2D}" srcOrd="0" destOrd="0" presId="urn:microsoft.com/office/officeart/2008/layout/VerticalCurvedList"/>
    <dgm:cxn modelId="{0802D596-DE72-4900-B483-100107029518}" srcId="{2F48084E-F2A1-4EE4-8C22-936B611978CD}" destId="{C1ED982E-6C20-4AE3-9440-182949908F24}" srcOrd="1" destOrd="0" parTransId="{10D94376-97B8-4505-A9CC-15FA7F503B78}" sibTransId="{37F141BD-F965-430C-A5FF-C18C1FA3C575}"/>
    <dgm:cxn modelId="{5EE0694F-A6C8-4A69-BBEC-30C757B6C44A}" type="presOf" srcId="{657A3BCD-52D6-42CA-88D0-A19F19731117}" destId="{8F29B2B8-E611-4DF8-968D-663583C8518F}" srcOrd="0" destOrd="0" presId="urn:microsoft.com/office/officeart/2008/layout/VerticalCurvedList"/>
    <dgm:cxn modelId="{84178F96-8635-49CA-9C44-9640D76E9A1A}" srcId="{2F48084E-F2A1-4EE4-8C22-936B611978CD}" destId="{65C2D07F-E2A5-4D40-BCA6-1967D1639D51}" srcOrd="0" destOrd="0" parTransId="{125D96DC-D168-4EEE-917C-9B5EA5F9BD96}" sibTransId="{844E89EC-3B2E-4786-B151-6C2CE9CE3D0D}"/>
    <dgm:cxn modelId="{FD401E2A-0028-4A23-A4B4-5825852AEE2B}" type="presOf" srcId="{C1ED982E-6C20-4AE3-9440-182949908F24}" destId="{E448C4F0-605F-4ADE-A023-B9A60B42D64B}" srcOrd="0" destOrd="0" presId="urn:microsoft.com/office/officeart/2008/layout/VerticalCurvedList"/>
    <dgm:cxn modelId="{016576F8-2C6F-442C-8122-EF9241E485D1}" type="presOf" srcId="{65C2D07F-E2A5-4D40-BCA6-1967D1639D51}" destId="{9205549B-D3CB-4342-9B8A-EFC5BF724018}" srcOrd="0" destOrd="0" presId="urn:microsoft.com/office/officeart/2008/layout/VerticalCurvedList"/>
    <dgm:cxn modelId="{FD6AB78B-4637-4C7F-8E15-DB24F5A11898}" type="presOf" srcId="{844E89EC-3B2E-4786-B151-6C2CE9CE3D0D}" destId="{8CD36C64-0668-4A3C-899F-6231E8EEE4A2}" srcOrd="0" destOrd="0" presId="urn:microsoft.com/office/officeart/2008/layout/VerticalCurvedList"/>
    <dgm:cxn modelId="{72F2D813-CE3F-4C2C-99A5-0016489FEC01}" type="presOf" srcId="{AC5BEA92-F058-45CD-AEFB-8FA42DE9FF77}" destId="{7B56A677-F27F-49EF-AD5C-6CC3FA662659}" srcOrd="0" destOrd="0" presId="urn:microsoft.com/office/officeart/2008/layout/VerticalCurvedList"/>
    <dgm:cxn modelId="{76EDC323-B3BB-4A77-A191-73524F2C6217}" type="presOf" srcId="{DC467D28-6A89-45D7-A131-495305E9D1E0}" destId="{45748960-1A4F-4811-BBB4-4366D381E07E}" srcOrd="0" destOrd="0" presId="urn:microsoft.com/office/officeart/2008/layout/VerticalCurvedList"/>
    <dgm:cxn modelId="{DEA6D2C1-EB26-40D4-A4E6-FE26EC784E49}" srcId="{2F48084E-F2A1-4EE4-8C22-936B611978CD}" destId="{B4FB9101-AC58-4F79-B7A1-F850A301311B}" srcOrd="5" destOrd="0" parTransId="{0159A05D-3444-4F7C-A9C7-6FB3D3CB4F10}" sibTransId="{4657B6E6-A3D0-42A5-A8B1-8071CB4F6EDA}"/>
    <dgm:cxn modelId="{3F5B040F-A7B5-407F-BD6F-72188A1F23B2}" srcId="{2F48084E-F2A1-4EE4-8C22-936B611978CD}" destId="{DC467D28-6A89-45D7-A131-495305E9D1E0}" srcOrd="4" destOrd="0" parTransId="{9A3D7E65-2E49-4322-A74A-94E6BB7D53F4}" sibTransId="{B99B5771-7B25-4DBD-8B12-EF5A9CDC78D5}"/>
    <dgm:cxn modelId="{1FC7D32C-48CC-4177-B9DD-957C2D464094}" srcId="{2F48084E-F2A1-4EE4-8C22-936B611978CD}" destId="{C70C0850-B055-4DFE-8EFA-CF4135B7FF80}" srcOrd="6" destOrd="0" parTransId="{86380C9A-5710-452D-A02E-3BB8651844A2}" sibTransId="{5DFCC1C3-BFA2-450E-BA1D-019C3F5CB207}"/>
    <dgm:cxn modelId="{5BCBA59E-F07A-42F2-827C-B1AC5D0B1D0E}" srcId="{2F48084E-F2A1-4EE4-8C22-936B611978CD}" destId="{657A3BCD-52D6-42CA-88D0-A19F19731117}" srcOrd="2" destOrd="0" parTransId="{D2BD9A3D-B63F-4C3A-92C6-D148BEC94327}" sibTransId="{99B41709-ACB8-465E-BC57-24A6673E6737}"/>
    <dgm:cxn modelId="{889D4796-C88F-4D44-BF00-5A0370ABCD3E}" type="presParOf" srcId="{9F542FC0-DDB4-4491-A4CA-DDA8EE35C746}" destId="{5D908596-C66E-436E-A2D4-FB9CE3B6F5B3}" srcOrd="0" destOrd="0" presId="urn:microsoft.com/office/officeart/2008/layout/VerticalCurvedList"/>
    <dgm:cxn modelId="{ADD53EF7-ADE8-4C18-B414-A8E7BCA16E1F}" type="presParOf" srcId="{5D908596-C66E-436E-A2D4-FB9CE3B6F5B3}" destId="{1753B60E-EC9B-4E96-819E-E863F23C629F}" srcOrd="0" destOrd="0" presId="urn:microsoft.com/office/officeart/2008/layout/VerticalCurvedList"/>
    <dgm:cxn modelId="{81153C2A-48B9-483E-A633-18FC6952AD68}" type="presParOf" srcId="{1753B60E-EC9B-4E96-819E-E863F23C629F}" destId="{4E8990DB-41AD-4831-AD7A-B4C85EF100C5}" srcOrd="0" destOrd="0" presId="urn:microsoft.com/office/officeart/2008/layout/VerticalCurvedList"/>
    <dgm:cxn modelId="{4905AF58-D5A7-46E8-888E-C43D5F20DBD2}" type="presParOf" srcId="{1753B60E-EC9B-4E96-819E-E863F23C629F}" destId="{8CD36C64-0668-4A3C-899F-6231E8EEE4A2}" srcOrd="1" destOrd="0" presId="urn:microsoft.com/office/officeart/2008/layout/VerticalCurvedList"/>
    <dgm:cxn modelId="{7C2FE9C7-60F6-43AB-9297-B4D2276070B6}" type="presParOf" srcId="{1753B60E-EC9B-4E96-819E-E863F23C629F}" destId="{A3394801-0FCE-4C3A-A63C-946E956E1702}" srcOrd="2" destOrd="0" presId="urn:microsoft.com/office/officeart/2008/layout/VerticalCurvedList"/>
    <dgm:cxn modelId="{E539DA43-698B-41C8-AA08-3AC3AC4D97BF}" type="presParOf" srcId="{1753B60E-EC9B-4E96-819E-E863F23C629F}" destId="{5D7ACEE8-0AD8-4793-AEE7-BA523D63C418}" srcOrd="3" destOrd="0" presId="urn:microsoft.com/office/officeart/2008/layout/VerticalCurvedList"/>
    <dgm:cxn modelId="{8D32ACCB-B8E6-464E-A40E-A40AD2749F15}" type="presParOf" srcId="{5D908596-C66E-436E-A2D4-FB9CE3B6F5B3}" destId="{9205549B-D3CB-4342-9B8A-EFC5BF724018}" srcOrd="1" destOrd="0" presId="urn:microsoft.com/office/officeart/2008/layout/VerticalCurvedList"/>
    <dgm:cxn modelId="{DBF060D0-24F8-4AA0-B324-881005C43B84}" type="presParOf" srcId="{5D908596-C66E-436E-A2D4-FB9CE3B6F5B3}" destId="{5316A03B-3BFC-4BF7-AB11-689DA0703F10}" srcOrd="2" destOrd="0" presId="urn:microsoft.com/office/officeart/2008/layout/VerticalCurvedList"/>
    <dgm:cxn modelId="{2B6AD003-8B8B-4294-BFF9-CE087C7DE766}" type="presParOf" srcId="{5316A03B-3BFC-4BF7-AB11-689DA0703F10}" destId="{E11C73C1-68AA-418F-BFBA-110D425EB895}" srcOrd="0" destOrd="0" presId="urn:microsoft.com/office/officeart/2008/layout/VerticalCurvedList"/>
    <dgm:cxn modelId="{72DD5D68-C70C-4101-A04D-DF8A4165D990}" type="presParOf" srcId="{5D908596-C66E-436E-A2D4-FB9CE3B6F5B3}" destId="{E448C4F0-605F-4ADE-A023-B9A60B42D64B}" srcOrd="3" destOrd="0" presId="urn:microsoft.com/office/officeart/2008/layout/VerticalCurvedList"/>
    <dgm:cxn modelId="{C7BC4D04-E435-44CA-84E1-F2C31D6B84EB}" type="presParOf" srcId="{5D908596-C66E-436E-A2D4-FB9CE3B6F5B3}" destId="{9863F46B-51FA-4A84-86F8-876AF166DEE2}" srcOrd="4" destOrd="0" presId="urn:microsoft.com/office/officeart/2008/layout/VerticalCurvedList"/>
    <dgm:cxn modelId="{DDD4CCFB-95A9-4E43-AB53-82F3D0C3326D}" type="presParOf" srcId="{9863F46B-51FA-4A84-86F8-876AF166DEE2}" destId="{FBBAF69F-3AC7-476D-A60E-2899F6F14506}" srcOrd="0" destOrd="0" presId="urn:microsoft.com/office/officeart/2008/layout/VerticalCurvedList"/>
    <dgm:cxn modelId="{E655C253-A390-4934-B0D6-F2B66FE38CAC}" type="presParOf" srcId="{5D908596-C66E-436E-A2D4-FB9CE3B6F5B3}" destId="{8F29B2B8-E611-4DF8-968D-663583C8518F}" srcOrd="5" destOrd="0" presId="urn:microsoft.com/office/officeart/2008/layout/VerticalCurvedList"/>
    <dgm:cxn modelId="{FB400524-6E2C-4CDA-9B87-0679E8E2E2C8}" type="presParOf" srcId="{5D908596-C66E-436E-A2D4-FB9CE3B6F5B3}" destId="{12AA363F-6856-457B-B051-F47D9A09CB3B}" srcOrd="6" destOrd="0" presId="urn:microsoft.com/office/officeart/2008/layout/VerticalCurvedList"/>
    <dgm:cxn modelId="{71A19C57-9C53-4C7B-AFA7-4AB3F955C7D6}" type="presParOf" srcId="{12AA363F-6856-457B-B051-F47D9A09CB3B}" destId="{3D0A3C6F-4F40-433A-8D7C-602560BF9B60}" srcOrd="0" destOrd="0" presId="urn:microsoft.com/office/officeart/2008/layout/VerticalCurvedList"/>
    <dgm:cxn modelId="{F3B0B704-7350-4485-8C23-B1ABECB9004B}" type="presParOf" srcId="{5D908596-C66E-436E-A2D4-FB9CE3B6F5B3}" destId="{7B56A677-F27F-49EF-AD5C-6CC3FA662659}" srcOrd="7" destOrd="0" presId="urn:microsoft.com/office/officeart/2008/layout/VerticalCurvedList"/>
    <dgm:cxn modelId="{C6415B49-68C8-4F0C-8D5F-88C8FBE4A94B}" type="presParOf" srcId="{5D908596-C66E-436E-A2D4-FB9CE3B6F5B3}" destId="{033F2632-0974-4E6B-AA17-1E0B3925E0AD}" srcOrd="8" destOrd="0" presId="urn:microsoft.com/office/officeart/2008/layout/VerticalCurvedList"/>
    <dgm:cxn modelId="{80618A44-964A-47CA-B0ED-826EF94F243B}" type="presParOf" srcId="{033F2632-0974-4E6B-AA17-1E0B3925E0AD}" destId="{5DAE18DC-B03A-4BB6-9925-BB7C81511869}" srcOrd="0" destOrd="0" presId="urn:microsoft.com/office/officeart/2008/layout/VerticalCurvedList"/>
    <dgm:cxn modelId="{01EA922B-0764-4B32-B952-10E5C24ECFE0}" type="presParOf" srcId="{5D908596-C66E-436E-A2D4-FB9CE3B6F5B3}" destId="{45748960-1A4F-4811-BBB4-4366D381E07E}" srcOrd="9" destOrd="0" presId="urn:microsoft.com/office/officeart/2008/layout/VerticalCurvedList"/>
    <dgm:cxn modelId="{541459BD-6A77-450C-8E9C-CA7EEF1949FB}" type="presParOf" srcId="{5D908596-C66E-436E-A2D4-FB9CE3B6F5B3}" destId="{4B12E071-E74C-43CA-B7E7-4AF21D08D7E6}" srcOrd="10" destOrd="0" presId="urn:microsoft.com/office/officeart/2008/layout/VerticalCurvedList"/>
    <dgm:cxn modelId="{ADD76FC2-25E8-4546-A984-D52767298554}" type="presParOf" srcId="{4B12E071-E74C-43CA-B7E7-4AF21D08D7E6}" destId="{C0FCBABC-22B0-436E-BB9C-AD1CDA416E5B}" srcOrd="0" destOrd="0" presId="urn:microsoft.com/office/officeart/2008/layout/VerticalCurvedList"/>
    <dgm:cxn modelId="{20B18703-5E2A-4B06-A272-FBEBE64ECDFF}" type="presParOf" srcId="{5D908596-C66E-436E-A2D4-FB9CE3B6F5B3}" destId="{01934D95-D03F-44FF-9B8F-F90273F43B2D}" srcOrd="11" destOrd="0" presId="urn:microsoft.com/office/officeart/2008/layout/VerticalCurvedList"/>
    <dgm:cxn modelId="{F84803B7-74CC-4A40-B769-01FFC9C247BE}" type="presParOf" srcId="{5D908596-C66E-436E-A2D4-FB9CE3B6F5B3}" destId="{8AFE4F7B-B163-4322-8304-3C03F910B971}" srcOrd="12" destOrd="0" presId="urn:microsoft.com/office/officeart/2008/layout/VerticalCurvedList"/>
    <dgm:cxn modelId="{9735D091-7A66-4A5A-8F77-4D8F3D28E66B}" type="presParOf" srcId="{8AFE4F7B-B163-4322-8304-3C03F910B971}" destId="{68E7199A-AB25-4FFB-9905-A7DDD948F6B2}" srcOrd="0" destOrd="0" presId="urn:microsoft.com/office/officeart/2008/layout/VerticalCurvedList"/>
    <dgm:cxn modelId="{20B3565B-375F-439C-B868-C1C583FDC1E9}" type="presParOf" srcId="{5D908596-C66E-436E-A2D4-FB9CE3B6F5B3}" destId="{38402B0A-017D-498B-85EA-838F4FC75DA7}" srcOrd="13" destOrd="0" presId="urn:microsoft.com/office/officeart/2008/layout/VerticalCurvedList"/>
    <dgm:cxn modelId="{4E1ABF50-6FEB-47D8-8CB0-847C80A95E15}" type="presParOf" srcId="{5D908596-C66E-436E-A2D4-FB9CE3B6F5B3}" destId="{B29AC760-7CB0-4633-B4F9-C4E0DCD4BDAE}" srcOrd="14" destOrd="0" presId="urn:microsoft.com/office/officeart/2008/layout/VerticalCurvedList"/>
    <dgm:cxn modelId="{E85F1FAC-D2D5-4CE1-833B-1AFA2BCFA9ED}" type="presParOf" srcId="{B29AC760-7CB0-4633-B4F9-C4E0DCD4BDAE}" destId="{3A917006-974D-4847-864C-BB8A05D0E5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C600-CD95-4800-B0BC-882C967A6B82}">
      <dsp:nvSpPr>
        <dsp:cNvPr id="0" name=""/>
        <dsp:cNvSpPr/>
      </dsp:nvSpPr>
      <dsp:spPr>
        <a:xfrm>
          <a:off x="1582824" y="0"/>
          <a:ext cx="2404184" cy="2404184"/>
        </a:xfrm>
        <a:prstGeom prst="triangle">
          <a:avLst/>
        </a:prstGeom>
        <a:solidFill>
          <a:schemeClr val="accent3">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Poderes de la Unión </a:t>
          </a:r>
        </a:p>
      </dsp:txBody>
      <dsp:txXfrm>
        <a:off x="2183870" y="1202092"/>
        <a:ext cx="1202092" cy="1202092"/>
      </dsp:txXfrm>
    </dsp:sp>
    <dsp:sp modelId="{C9891D8F-9CD6-4B82-AB96-79AC8954A3D4}">
      <dsp:nvSpPr>
        <dsp:cNvPr id="0" name=""/>
        <dsp:cNvSpPr/>
      </dsp:nvSpPr>
      <dsp:spPr>
        <a:xfrm>
          <a:off x="354960" y="2404184"/>
          <a:ext cx="2404184" cy="2404184"/>
        </a:xfrm>
        <a:prstGeom prst="triangle">
          <a:avLst/>
        </a:prstGeom>
        <a:solidFill>
          <a:schemeClr val="accent5">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t>Órganos Autónomos</a:t>
          </a:r>
        </a:p>
      </dsp:txBody>
      <dsp:txXfrm>
        <a:off x="956006" y="3606276"/>
        <a:ext cx="1202092" cy="1202092"/>
      </dsp:txXfrm>
    </dsp:sp>
    <dsp:sp modelId="{DA177185-D056-4BA3-AB46-323CC7C98CF4}">
      <dsp:nvSpPr>
        <dsp:cNvPr id="0" name=""/>
        <dsp:cNvSpPr/>
      </dsp:nvSpPr>
      <dsp:spPr>
        <a:xfrm rot="10800000">
          <a:off x="1582824" y="2404184"/>
          <a:ext cx="2404184" cy="2404184"/>
        </a:xfrm>
        <a:prstGeom prst="triangle">
          <a:avLst/>
        </a:prstGeom>
        <a:solidFill>
          <a:schemeClr val="accent4">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ES" sz="1500" b="1" kern="1200" dirty="0"/>
        </a:p>
        <a:p>
          <a:pPr lvl="0" algn="ctr" defTabSz="666750">
            <a:lnSpc>
              <a:spcPct val="90000"/>
            </a:lnSpc>
            <a:spcBef>
              <a:spcPct val="0"/>
            </a:spcBef>
            <a:spcAft>
              <a:spcPct val="35000"/>
            </a:spcAft>
          </a:pPr>
          <a:r>
            <a:rPr lang="es-ES" sz="1700" b="1" kern="1200" dirty="0"/>
            <a:t>Partidos Políticos</a:t>
          </a:r>
        </a:p>
      </dsp:txBody>
      <dsp:txXfrm rot="10800000">
        <a:off x="2183870" y="2404184"/>
        <a:ext cx="1202092" cy="1202092"/>
      </dsp:txXfrm>
    </dsp:sp>
    <dsp:sp modelId="{5E5249FE-2C03-4CC1-807E-EDA6249736F1}">
      <dsp:nvSpPr>
        <dsp:cNvPr id="0" name=""/>
        <dsp:cNvSpPr/>
      </dsp:nvSpPr>
      <dsp:spPr>
        <a:xfrm>
          <a:off x="2784916" y="2404184"/>
          <a:ext cx="2404184" cy="2404184"/>
        </a:xfrm>
        <a:prstGeom prst="triangle">
          <a:avLst/>
        </a:prstGeom>
        <a:solidFill>
          <a:schemeClr val="accent6">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a:t>Fideicomisos y Fondos Públicos</a:t>
          </a:r>
        </a:p>
      </dsp:txBody>
      <dsp:txXfrm>
        <a:off x="3385962" y="3606276"/>
        <a:ext cx="1202092" cy="1202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21C6F-A969-4583-895E-D5990AE14A44}">
      <dsp:nvSpPr>
        <dsp:cNvPr id="0" name=""/>
        <dsp:cNvSpPr/>
      </dsp:nvSpPr>
      <dsp:spPr>
        <a:xfrm>
          <a:off x="3184594" y="0"/>
          <a:ext cx="1928974" cy="94803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Licitud</a:t>
          </a:r>
        </a:p>
      </dsp:txBody>
      <dsp:txXfrm>
        <a:off x="3230873" y="46279"/>
        <a:ext cx="1836416" cy="855477"/>
      </dsp:txXfrm>
    </dsp:sp>
    <dsp:sp modelId="{D630DEDD-2111-4724-A39C-BC10403D1A36}">
      <dsp:nvSpPr>
        <dsp:cNvPr id="0" name=""/>
        <dsp:cNvSpPr/>
      </dsp:nvSpPr>
      <dsp:spPr>
        <a:xfrm>
          <a:off x="1936318" y="470876"/>
          <a:ext cx="4465390" cy="4465390"/>
        </a:xfrm>
        <a:custGeom>
          <a:avLst/>
          <a:gdLst/>
          <a:ahLst/>
          <a:cxnLst/>
          <a:rect l="0" t="0" r="0" b="0"/>
          <a:pathLst>
            <a:path>
              <a:moveTo>
                <a:pt x="3313764" y="279181"/>
              </a:moveTo>
              <a:arcTo wR="2232695" hR="2232695" stAng="17937602" swAng="713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D3A739-84FC-4F17-BAE0-933D0359EC46}">
      <dsp:nvSpPr>
        <dsp:cNvPr id="0" name=""/>
        <dsp:cNvSpPr/>
      </dsp:nvSpPr>
      <dsp:spPr>
        <a:xfrm>
          <a:off x="5158544" y="1118968"/>
          <a:ext cx="1899731" cy="948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Finalidad</a:t>
          </a:r>
        </a:p>
      </dsp:txBody>
      <dsp:txXfrm>
        <a:off x="5204823" y="1165247"/>
        <a:ext cx="1807173" cy="855477"/>
      </dsp:txXfrm>
    </dsp:sp>
    <dsp:sp modelId="{9082F6DD-D8C9-40ED-85CA-88A790ABFDD4}">
      <dsp:nvSpPr>
        <dsp:cNvPr id="0" name=""/>
        <dsp:cNvSpPr/>
      </dsp:nvSpPr>
      <dsp:spPr>
        <a:xfrm>
          <a:off x="1942144" y="476638"/>
          <a:ext cx="4465390" cy="4465390"/>
        </a:xfrm>
        <a:custGeom>
          <a:avLst/>
          <a:gdLst/>
          <a:ahLst/>
          <a:cxnLst/>
          <a:rect l="0" t="0" r="0" b="0"/>
          <a:pathLst>
            <a:path>
              <a:moveTo>
                <a:pt x="4430609" y="1840140"/>
              </a:moveTo>
              <a:arcTo wR="2232695" hR="2232695" stAng="20992414" swAng="12151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023D9E-ECD0-46CE-9B3A-33A3D75C8B62}">
      <dsp:nvSpPr>
        <dsp:cNvPr id="0" name=""/>
        <dsp:cNvSpPr/>
      </dsp:nvSpPr>
      <dsp:spPr>
        <a:xfrm>
          <a:off x="5092372" y="3351663"/>
          <a:ext cx="2032076" cy="948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Proporcionalidad</a:t>
          </a:r>
        </a:p>
      </dsp:txBody>
      <dsp:txXfrm>
        <a:off x="5138651" y="3397942"/>
        <a:ext cx="1939518" cy="855477"/>
      </dsp:txXfrm>
    </dsp:sp>
    <dsp:sp modelId="{271F943F-AB0B-495C-9FA4-6DA750EFD4C0}">
      <dsp:nvSpPr>
        <dsp:cNvPr id="0" name=""/>
        <dsp:cNvSpPr/>
      </dsp:nvSpPr>
      <dsp:spPr>
        <a:xfrm>
          <a:off x="1942144" y="476638"/>
          <a:ext cx="4465390" cy="4465390"/>
        </a:xfrm>
        <a:custGeom>
          <a:avLst/>
          <a:gdLst/>
          <a:ahLst/>
          <a:cxnLst/>
          <a:rect l="0" t="0" r="0" b="0"/>
          <a:pathLst>
            <a:path>
              <a:moveTo>
                <a:pt x="3685434" y="3928123"/>
              </a:moveTo>
              <a:arcTo wR="2232695" hR="2232695" stAng="2964489" swAng="7234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B11A60-7D8D-4C5B-BCC8-229C5AB552FD}">
      <dsp:nvSpPr>
        <dsp:cNvPr id="0" name=""/>
        <dsp:cNvSpPr/>
      </dsp:nvSpPr>
      <dsp:spPr>
        <a:xfrm>
          <a:off x="3247209" y="4468010"/>
          <a:ext cx="1855261" cy="948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Calidad</a:t>
          </a:r>
        </a:p>
      </dsp:txBody>
      <dsp:txXfrm>
        <a:off x="3293488" y="4514289"/>
        <a:ext cx="1762703" cy="855477"/>
      </dsp:txXfrm>
    </dsp:sp>
    <dsp:sp modelId="{A86807BD-BE7B-45C7-B7F7-2646E7E720AF}">
      <dsp:nvSpPr>
        <dsp:cNvPr id="0" name=""/>
        <dsp:cNvSpPr/>
      </dsp:nvSpPr>
      <dsp:spPr>
        <a:xfrm>
          <a:off x="1942144" y="476638"/>
          <a:ext cx="4465390" cy="4465390"/>
        </a:xfrm>
        <a:custGeom>
          <a:avLst/>
          <a:gdLst/>
          <a:ahLst/>
          <a:cxnLst/>
          <a:rect l="0" t="0" r="0" b="0"/>
          <a:pathLst>
            <a:path>
              <a:moveTo>
                <a:pt x="1166164" y="4194184"/>
              </a:moveTo>
              <a:arcTo wR="2232695" hR="2232695" stAng="7112068" swAng="7234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F95EA0-57B4-473E-80B6-1B55B78E4BB5}">
      <dsp:nvSpPr>
        <dsp:cNvPr id="0" name=""/>
        <dsp:cNvSpPr/>
      </dsp:nvSpPr>
      <dsp:spPr>
        <a:xfrm>
          <a:off x="1243447" y="3351663"/>
          <a:ext cx="1995643" cy="94803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a:t>Información</a:t>
          </a:r>
        </a:p>
      </dsp:txBody>
      <dsp:txXfrm>
        <a:off x="1289726" y="3397942"/>
        <a:ext cx="1903085" cy="855477"/>
      </dsp:txXfrm>
    </dsp:sp>
    <dsp:sp modelId="{1A82ED27-77FF-41F9-9A48-4E7BF27FC6DB}">
      <dsp:nvSpPr>
        <dsp:cNvPr id="0" name=""/>
        <dsp:cNvSpPr/>
      </dsp:nvSpPr>
      <dsp:spPr>
        <a:xfrm>
          <a:off x="1942144" y="476638"/>
          <a:ext cx="4465390" cy="4465390"/>
        </a:xfrm>
        <a:custGeom>
          <a:avLst/>
          <a:gdLst/>
          <a:ahLst/>
          <a:cxnLst/>
          <a:rect l="0" t="0" r="0" b="0"/>
          <a:pathLst>
            <a:path>
              <a:moveTo>
                <a:pt x="34780" y="2625249"/>
              </a:moveTo>
              <a:arcTo wR="2232695" hR="2232695" stAng="10192414" swAng="12151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C53E9B-5B96-4D78-91A2-06BC20289E56}">
      <dsp:nvSpPr>
        <dsp:cNvPr id="0" name=""/>
        <dsp:cNvSpPr/>
      </dsp:nvSpPr>
      <dsp:spPr>
        <a:xfrm>
          <a:off x="1003551" y="1118968"/>
          <a:ext cx="2475436" cy="94803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a:t>Consentimiento</a:t>
          </a:r>
        </a:p>
      </dsp:txBody>
      <dsp:txXfrm>
        <a:off x="1049830" y="1165247"/>
        <a:ext cx="2382878" cy="855477"/>
      </dsp:txXfrm>
    </dsp:sp>
    <dsp:sp modelId="{823FBB26-441E-4F4C-99D0-369BE01028EF}">
      <dsp:nvSpPr>
        <dsp:cNvPr id="0" name=""/>
        <dsp:cNvSpPr/>
      </dsp:nvSpPr>
      <dsp:spPr>
        <a:xfrm>
          <a:off x="1948418" y="470432"/>
          <a:ext cx="4465390" cy="4465390"/>
        </a:xfrm>
        <a:custGeom>
          <a:avLst/>
          <a:gdLst/>
          <a:ahLst/>
          <a:cxnLst/>
          <a:rect l="0" t="0" r="0" b="0"/>
          <a:pathLst>
            <a:path>
              <a:moveTo>
                <a:pt x="763215" y="551756"/>
              </a:moveTo>
              <a:arcTo wR="2232695" hR="2232695" stAng="13730399" swAng="6604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A2D12-8EC6-4472-9EE1-5441F9FA178A}">
      <dsp:nvSpPr>
        <dsp:cNvPr id="0" name=""/>
        <dsp:cNvSpPr/>
      </dsp:nvSpPr>
      <dsp:spPr>
        <a:xfrm>
          <a:off x="1984072" y="2689501"/>
          <a:ext cx="1987828" cy="776662"/>
        </a:xfrm>
        <a:custGeom>
          <a:avLst/>
          <a:gdLst/>
          <a:ahLst/>
          <a:cxnLst/>
          <a:rect l="0" t="0" r="0" b="0"/>
          <a:pathLst>
            <a:path>
              <a:moveTo>
                <a:pt x="0" y="0"/>
              </a:moveTo>
              <a:lnTo>
                <a:pt x="993914" y="0"/>
              </a:lnTo>
              <a:lnTo>
                <a:pt x="993914" y="776662"/>
              </a:lnTo>
              <a:lnTo>
                <a:pt x="1987828" y="776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924632" y="3024478"/>
        <a:ext cx="106708" cy="106708"/>
      </dsp:txXfrm>
    </dsp:sp>
    <dsp:sp modelId="{22CDEE42-D670-4AE4-9B9A-A572AA541DAF}">
      <dsp:nvSpPr>
        <dsp:cNvPr id="0" name=""/>
        <dsp:cNvSpPr/>
      </dsp:nvSpPr>
      <dsp:spPr>
        <a:xfrm>
          <a:off x="1984072" y="2643781"/>
          <a:ext cx="1987828" cy="91440"/>
        </a:xfrm>
        <a:custGeom>
          <a:avLst/>
          <a:gdLst/>
          <a:ahLst/>
          <a:cxnLst/>
          <a:rect l="0" t="0" r="0" b="0"/>
          <a:pathLst>
            <a:path>
              <a:moveTo>
                <a:pt x="0" y="45720"/>
              </a:moveTo>
              <a:lnTo>
                <a:pt x="993914" y="45720"/>
              </a:lnTo>
              <a:lnTo>
                <a:pt x="993914" y="62237"/>
              </a:lnTo>
              <a:lnTo>
                <a:pt x="1987828" y="62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928289" y="2639803"/>
        <a:ext cx="99394" cy="99394"/>
      </dsp:txXfrm>
    </dsp:sp>
    <dsp:sp modelId="{579A50B2-ED5F-4BC0-9A45-2D6783AEA408}">
      <dsp:nvSpPr>
        <dsp:cNvPr id="0" name=""/>
        <dsp:cNvSpPr/>
      </dsp:nvSpPr>
      <dsp:spPr>
        <a:xfrm>
          <a:off x="1984072" y="1949188"/>
          <a:ext cx="1987828" cy="740312"/>
        </a:xfrm>
        <a:custGeom>
          <a:avLst/>
          <a:gdLst/>
          <a:ahLst/>
          <a:cxnLst/>
          <a:rect l="0" t="0" r="0" b="0"/>
          <a:pathLst>
            <a:path>
              <a:moveTo>
                <a:pt x="0" y="740312"/>
              </a:moveTo>
              <a:lnTo>
                <a:pt x="993914" y="740312"/>
              </a:lnTo>
              <a:lnTo>
                <a:pt x="993914" y="0"/>
              </a:lnTo>
              <a:lnTo>
                <a:pt x="198782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924956" y="2266314"/>
        <a:ext cx="106060" cy="106060"/>
      </dsp:txXfrm>
    </dsp:sp>
    <dsp:sp modelId="{165E2070-2D32-468C-AA13-1B2D5E90303D}">
      <dsp:nvSpPr>
        <dsp:cNvPr id="0" name=""/>
        <dsp:cNvSpPr/>
      </dsp:nvSpPr>
      <dsp:spPr>
        <a:xfrm>
          <a:off x="514806" y="2296219"/>
          <a:ext cx="2151969" cy="7865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1" kern="1200" dirty="0"/>
            <a:t>Consentimiento</a:t>
          </a:r>
          <a:endParaRPr lang="es-ES" sz="2500" kern="1200" dirty="0"/>
        </a:p>
      </dsp:txBody>
      <dsp:txXfrm>
        <a:off x="514806" y="2296219"/>
        <a:ext cx="2151969" cy="786563"/>
      </dsp:txXfrm>
    </dsp:sp>
    <dsp:sp modelId="{859BBAF7-94EE-41D4-809F-F464D3403424}">
      <dsp:nvSpPr>
        <dsp:cNvPr id="0" name=""/>
        <dsp:cNvSpPr/>
      </dsp:nvSpPr>
      <dsp:spPr>
        <a:xfrm>
          <a:off x="3971901" y="1708984"/>
          <a:ext cx="1568880" cy="480407"/>
        </a:xfrm>
        <a:prstGeom prst="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a:t>Libre</a:t>
          </a:r>
        </a:p>
      </dsp:txBody>
      <dsp:txXfrm>
        <a:off x="3971901" y="1708984"/>
        <a:ext cx="1568880" cy="480407"/>
      </dsp:txXfrm>
    </dsp:sp>
    <dsp:sp modelId="{4702335F-7F10-49A9-89D3-BAEECD832179}">
      <dsp:nvSpPr>
        <dsp:cNvPr id="0" name=""/>
        <dsp:cNvSpPr/>
      </dsp:nvSpPr>
      <dsp:spPr>
        <a:xfrm>
          <a:off x="3971901" y="2446778"/>
          <a:ext cx="1599610" cy="518479"/>
        </a:xfrm>
        <a:prstGeom prst="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a:t>Específico</a:t>
          </a:r>
        </a:p>
      </dsp:txBody>
      <dsp:txXfrm>
        <a:off x="3971901" y="2446778"/>
        <a:ext cx="1599610" cy="518479"/>
      </dsp:txXfrm>
    </dsp:sp>
    <dsp:sp modelId="{C27CF5A0-7D69-4358-8034-4C331AB67DE1}">
      <dsp:nvSpPr>
        <dsp:cNvPr id="0" name=""/>
        <dsp:cNvSpPr/>
      </dsp:nvSpPr>
      <dsp:spPr>
        <a:xfrm>
          <a:off x="3971901" y="3222644"/>
          <a:ext cx="1646143" cy="487037"/>
        </a:xfrm>
        <a:prstGeom prst="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a:t>Informado</a:t>
          </a:r>
        </a:p>
      </dsp:txBody>
      <dsp:txXfrm>
        <a:off x="3971901" y="3222644"/>
        <a:ext cx="1646143" cy="487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C600-CD95-4800-B0BC-882C967A6B82}">
      <dsp:nvSpPr>
        <dsp:cNvPr id="0" name=""/>
        <dsp:cNvSpPr/>
      </dsp:nvSpPr>
      <dsp:spPr>
        <a:xfrm>
          <a:off x="1582824" y="0"/>
          <a:ext cx="2404184" cy="2404184"/>
        </a:xfrm>
        <a:prstGeom prst="triangle">
          <a:avLst/>
        </a:prstGeom>
        <a:solidFill>
          <a:schemeClr val="accent3">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Poderes de la Unión </a:t>
          </a:r>
        </a:p>
      </dsp:txBody>
      <dsp:txXfrm>
        <a:off x="2183870" y="1202092"/>
        <a:ext cx="1202092" cy="1202092"/>
      </dsp:txXfrm>
    </dsp:sp>
    <dsp:sp modelId="{C9891D8F-9CD6-4B82-AB96-79AC8954A3D4}">
      <dsp:nvSpPr>
        <dsp:cNvPr id="0" name=""/>
        <dsp:cNvSpPr/>
      </dsp:nvSpPr>
      <dsp:spPr>
        <a:xfrm>
          <a:off x="354960" y="2404184"/>
          <a:ext cx="2404184" cy="2404184"/>
        </a:xfrm>
        <a:prstGeom prst="triangle">
          <a:avLst/>
        </a:prstGeom>
        <a:solidFill>
          <a:schemeClr val="accent5">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t>Órganos Autónomos</a:t>
          </a:r>
        </a:p>
      </dsp:txBody>
      <dsp:txXfrm>
        <a:off x="956006" y="3606276"/>
        <a:ext cx="1202092" cy="1202092"/>
      </dsp:txXfrm>
    </dsp:sp>
    <dsp:sp modelId="{DA177185-D056-4BA3-AB46-323CC7C98CF4}">
      <dsp:nvSpPr>
        <dsp:cNvPr id="0" name=""/>
        <dsp:cNvSpPr/>
      </dsp:nvSpPr>
      <dsp:spPr>
        <a:xfrm rot="10800000">
          <a:off x="1582824" y="2404184"/>
          <a:ext cx="2404184" cy="2404184"/>
        </a:xfrm>
        <a:prstGeom prst="triangle">
          <a:avLst/>
        </a:prstGeom>
        <a:solidFill>
          <a:schemeClr val="accent4">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ES" sz="1500" b="1" kern="1200" dirty="0"/>
        </a:p>
        <a:p>
          <a:pPr lvl="0" algn="ctr" defTabSz="666750">
            <a:lnSpc>
              <a:spcPct val="90000"/>
            </a:lnSpc>
            <a:spcBef>
              <a:spcPct val="0"/>
            </a:spcBef>
            <a:spcAft>
              <a:spcPct val="35000"/>
            </a:spcAft>
          </a:pPr>
          <a:r>
            <a:rPr lang="es-ES" sz="1700" b="1" kern="1200" dirty="0"/>
            <a:t>Partidos Políticos</a:t>
          </a:r>
        </a:p>
      </dsp:txBody>
      <dsp:txXfrm rot="10800000">
        <a:off x="2183870" y="2404184"/>
        <a:ext cx="1202092" cy="1202092"/>
      </dsp:txXfrm>
    </dsp:sp>
    <dsp:sp modelId="{5E5249FE-2C03-4CC1-807E-EDA6249736F1}">
      <dsp:nvSpPr>
        <dsp:cNvPr id="0" name=""/>
        <dsp:cNvSpPr/>
      </dsp:nvSpPr>
      <dsp:spPr>
        <a:xfrm>
          <a:off x="2784916" y="2404184"/>
          <a:ext cx="2404184" cy="2404184"/>
        </a:xfrm>
        <a:prstGeom prst="triangle">
          <a:avLst/>
        </a:prstGeom>
        <a:solidFill>
          <a:schemeClr val="accent6">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a:t>Fideicomisos y Fondos Públicos</a:t>
          </a:r>
        </a:p>
      </dsp:txBody>
      <dsp:txXfrm>
        <a:off x="3385962" y="3606276"/>
        <a:ext cx="1202092" cy="1202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21D7A-9202-408C-88B8-74753E8931D8}">
      <dsp:nvSpPr>
        <dsp:cNvPr id="0" name=""/>
        <dsp:cNvSpPr/>
      </dsp:nvSpPr>
      <dsp:spPr>
        <a:xfrm rot="10800000">
          <a:off x="1634551" y="1730"/>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ctr" defTabSz="800100">
            <a:lnSpc>
              <a:spcPct val="90000"/>
            </a:lnSpc>
            <a:spcBef>
              <a:spcPct val="0"/>
            </a:spcBef>
            <a:spcAft>
              <a:spcPct val="35000"/>
            </a:spcAft>
          </a:pPr>
          <a:r>
            <a:rPr lang="es-ES" sz="1800" b="1" kern="1200" dirty="0"/>
            <a:t>Tratamiento conforme a instrucciones del Responsable.</a:t>
          </a:r>
        </a:p>
      </dsp:txBody>
      <dsp:txXfrm rot="10800000">
        <a:off x="1782783" y="1730"/>
        <a:ext cx="5752676" cy="592930"/>
      </dsp:txXfrm>
    </dsp:sp>
    <dsp:sp modelId="{1023D532-7D28-468A-8522-392070571EE5}">
      <dsp:nvSpPr>
        <dsp:cNvPr id="0" name=""/>
        <dsp:cNvSpPr/>
      </dsp:nvSpPr>
      <dsp:spPr>
        <a:xfrm>
          <a:off x="1338086" y="1730"/>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E0C4C-CE53-4596-8E3D-13120BE63DA3}">
      <dsp:nvSpPr>
        <dsp:cNvPr id="0" name=""/>
        <dsp:cNvSpPr/>
      </dsp:nvSpPr>
      <dsp:spPr>
        <a:xfrm rot="10800000">
          <a:off x="1634551" y="771655"/>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Abstención de finalidades distintas.</a:t>
          </a:r>
        </a:p>
      </dsp:txBody>
      <dsp:txXfrm rot="10800000">
        <a:off x="1782783" y="771655"/>
        <a:ext cx="5752676" cy="592930"/>
      </dsp:txXfrm>
    </dsp:sp>
    <dsp:sp modelId="{82180951-4F22-4A71-B8E9-9F0F5B85B133}">
      <dsp:nvSpPr>
        <dsp:cNvPr id="0" name=""/>
        <dsp:cNvSpPr/>
      </dsp:nvSpPr>
      <dsp:spPr>
        <a:xfrm>
          <a:off x="1338086" y="771655"/>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0BBBE-FA10-48DC-81D7-AED66EF9AB57}">
      <dsp:nvSpPr>
        <dsp:cNvPr id="0" name=""/>
        <dsp:cNvSpPr/>
      </dsp:nvSpPr>
      <dsp:spPr>
        <a:xfrm rot="10800000">
          <a:off x="1634551" y="1541581"/>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Medidas de seguridad.</a:t>
          </a:r>
        </a:p>
      </dsp:txBody>
      <dsp:txXfrm rot="10800000">
        <a:off x="1782783" y="1541581"/>
        <a:ext cx="5752676" cy="592930"/>
      </dsp:txXfrm>
    </dsp:sp>
    <dsp:sp modelId="{606A322B-89BD-4111-8A0D-EB4172822784}">
      <dsp:nvSpPr>
        <dsp:cNvPr id="0" name=""/>
        <dsp:cNvSpPr/>
      </dsp:nvSpPr>
      <dsp:spPr>
        <a:xfrm>
          <a:off x="1338086" y="1541581"/>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B08B1-60C5-4593-9A28-F6DA3E5146F8}">
      <dsp:nvSpPr>
        <dsp:cNvPr id="0" name=""/>
        <dsp:cNvSpPr/>
      </dsp:nvSpPr>
      <dsp:spPr>
        <a:xfrm rot="10800000">
          <a:off x="1634551" y="2311506"/>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Información en caso de vulneración.</a:t>
          </a:r>
        </a:p>
      </dsp:txBody>
      <dsp:txXfrm rot="10800000">
        <a:off x="1782783" y="2311506"/>
        <a:ext cx="5752676" cy="592930"/>
      </dsp:txXfrm>
    </dsp:sp>
    <dsp:sp modelId="{C70F6E73-0866-4283-A1E7-D7BBE777C284}">
      <dsp:nvSpPr>
        <dsp:cNvPr id="0" name=""/>
        <dsp:cNvSpPr/>
      </dsp:nvSpPr>
      <dsp:spPr>
        <a:xfrm>
          <a:off x="1338086" y="2311506"/>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BF55D-0073-413A-B335-F1B36903991E}">
      <dsp:nvSpPr>
        <dsp:cNvPr id="0" name=""/>
        <dsp:cNvSpPr/>
      </dsp:nvSpPr>
      <dsp:spPr>
        <a:xfrm rot="10800000">
          <a:off x="1634551" y="3081431"/>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Confidencialidad.</a:t>
          </a:r>
        </a:p>
      </dsp:txBody>
      <dsp:txXfrm rot="10800000">
        <a:off x="1782783" y="3081431"/>
        <a:ext cx="5752676" cy="592930"/>
      </dsp:txXfrm>
    </dsp:sp>
    <dsp:sp modelId="{745B4216-BB7C-44DC-A438-7D104E0FB20B}">
      <dsp:nvSpPr>
        <dsp:cNvPr id="0" name=""/>
        <dsp:cNvSpPr/>
      </dsp:nvSpPr>
      <dsp:spPr>
        <a:xfrm>
          <a:off x="1338086" y="3081431"/>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BDE82-72BD-464A-A72F-D93F507146AC}">
      <dsp:nvSpPr>
        <dsp:cNvPr id="0" name=""/>
        <dsp:cNvSpPr/>
      </dsp:nvSpPr>
      <dsp:spPr>
        <a:xfrm rot="10800000">
          <a:off x="1634551" y="3851357"/>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Supresión o devolución de datos.</a:t>
          </a:r>
        </a:p>
      </dsp:txBody>
      <dsp:txXfrm rot="10800000">
        <a:off x="1782783" y="3851357"/>
        <a:ext cx="5752676" cy="592930"/>
      </dsp:txXfrm>
    </dsp:sp>
    <dsp:sp modelId="{E413B530-6FF6-448F-AA52-7D10A16992ED}">
      <dsp:nvSpPr>
        <dsp:cNvPr id="0" name=""/>
        <dsp:cNvSpPr/>
      </dsp:nvSpPr>
      <dsp:spPr>
        <a:xfrm>
          <a:off x="1338086" y="3851357"/>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2605C-337A-4F10-BCC8-3C4C297FD2FE}">
      <dsp:nvSpPr>
        <dsp:cNvPr id="0" name=""/>
        <dsp:cNvSpPr/>
      </dsp:nvSpPr>
      <dsp:spPr>
        <a:xfrm rot="10800000">
          <a:off x="1634551" y="4621282"/>
          <a:ext cx="5900908" cy="5929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466" tIns="68580" rIns="128016" bIns="68580" numCol="1" spcCol="1270" anchor="ctr" anchorCtr="0">
          <a:noAutofit/>
        </a:bodyPr>
        <a:lstStyle/>
        <a:p>
          <a:pPr lvl="0" algn="l" defTabSz="800100">
            <a:lnSpc>
              <a:spcPct val="90000"/>
            </a:lnSpc>
            <a:spcBef>
              <a:spcPct val="0"/>
            </a:spcBef>
            <a:spcAft>
              <a:spcPct val="35000"/>
            </a:spcAft>
          </a:pPr>
          <a:r>
            <a:rPr lang="es-ES" sz="1800" b="1" kern="1200" dirty="0"/>
            <a:t>Transferencia sólo por orden del responsable.</a:t>
          </a:r>
        </a:p>
      </dsp:txBody>
      <dsp:txXfrm rot="10800000">
        <a:off x="1782783" y="4621282"/>
        <a:ext cx="5752676" cy="592930"/>
      </dsp:txXfrm>
    </dsp:sp>
    <dsp:sp modelId="{5035BC07-3DDE-4DC0-AB8F-CDD5CA2F7978}">
      <dsp:nvSpPr>
        <dsp:cNvPr id="0" name=""/>
        <dsp:cNvSpPr/>
      </dsp:nvSpPr>
      <dsp:spPr>
        <a:xfrm>
          <a:off x="1338086" y="4621282"/>
          <a:ext cx="592930" cy="59293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A6916-8722-4D03-96B7-C4B87E389A0E}">
      <dsp:nvSpPr>
        <dsp:cNvPr id="0" name=""/>
        <dsp:cNvSpPr/>
      </dsp:nvSpPr>
      <dsp:spPr>
        <a:xfrm rot="10800000">
          <a:off x="2075431" y="2747"/>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Garantizar el derecho a la protección de datos personales.</a:t>
          </a:r>
        </a:p>
      </dsp:txBody>
      <dsp:txXfrm rot="10800000">
        <a:off x="2209559" y="2747"/>
        <a:ext cx="7573136" cy="536512"/>
      </dsp:txXfrm>
    </dsp:sp>
    <dsp:sp modelId="{2CAEBAF7-C386-4C50-ABDB-D56B6E8A8E5A}">
      <dsp:nvSpPr>
        <dsp:cNvPr id="0" name=""/>
        <dsp:cNvSpPr/>
      </dsp:nvSpPr>
      <dsp:spPr>
        <a:xfrm>
          <a:off x="1807175" y="2747"/>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301A-0607-4A3C-B106-0F79E05904CF}">
      <dsp:nvSpPr>
        <dsp:cNvPr id="0" name=""/>
        <dsp:cNvSpPr/>
      </dsp:nvSpPr>
      <dsp:spPr>
        <a:xfrm rot="10800000">
          <a:off x="2075431" y="699413"/>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Procedimientos eficientes  en la gestión de solicitudes.</a:t>
          </a:r>
        </a:p>
      </dsp:txBody>
      <dsp:txXfrm rot="10800000">
        <a:off x="2209559" y="699413"/>
        <a:ext cx="7573136" cy="536512"/>
      </dsp:txXfrm>
    </dsp:sp>
    <dsp:sp modelId="{44BDAD92-AA5A-4D51-982B-0968019797C5}">
      <dsp:nvSpPr>
        <dsp:cNvPr id="0" name=""/>
        <dsp:cNvSpPr/>
      </dsp:nvSpPr>
      <dsp:spPr>
        <a:xfrm>
          <a:off x="1807175" y="699413"/>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01A1D-856A-4F1D-820F-5236215B5A8E}">
      <dsp:nvSpPr>
        <dsp:cNvPr id="0" name=""/>
        <dsp:cNvSpPr/>
      </dsp:nvSpPr>
      <dsp:spPr>
        <a:xfrm rot="10800000">
          <a:off x="2075431" y="1396078"/>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Determinaciones de inexistencia y negativa de derechos.</a:t>
          </a:r>
        </a:p>
      </dsp:txBody>
      <dsp:txXfrm rot="10800000">
        <a:off x="2209559" y="1396078"/>
        <a:ext cx="7573136" cy="536512"/>
      </dsp:txXfrm>
    </dsp:sp>
    <dsp:sp modelId="{215204D6-45FF-4DE0-8F1C-CE7A0439C931}">
      <dsp:nvSpPr>
        <dsp:cNvPr id="0" name=""/>
        <dsp:cNvSpPr/>
      </dsp:nvSpPr>
      <dsp:spPr>
        <a:xfrm>
          <a:off x="1807175" y="1396078"/>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5820BF-FC6E-45CA-A51B-1C3AA41E6229}">
      <dsp:nvSpPr>
        <dsp:cNvPr id="0" name=""/>
        <dsp:cNvSpPr/>
      </dsp:nvSpPr>
      <dsp:spPr>
        <a:xfrm rot="10800000">
          <a:off x="2075431" y="2092744"/>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Aplicación de criterios.</a:t>
          </a:r>
        </a:p>
      </dsp:txBody>
      <dsp:txXfrm rot="10800000">
        <a:off x="2209559" y="2092744"/>
        <a:ext cx="7573136" cy="536512"/>
      </dsp:txXfrm>
    </dsp:sp>
    <dsp:sp modelId="{BA830CD6-10E1-4859-95C4-6047EC3C47AD}">
      <dsp:nvSpPr>
        <dsp:cNvPr id="0" name=""/>
        <dsp:cNvSpPr/>
      </dsp:nvSpPr>
      <dsp:spPr>
        <a:xfrm>
          <a:off x="1807175" y="2092744"/>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59AB2-F577-4E21-84DC-C776556410B7}">
      <dsp:nvSpPr>
        <dsp:cNvPr id="0" name=""/>
        <dsp:cNvSpPr/>
      </dsp:nvSpPr>
      <dsp:spPr>
        <a:xfrm rot="10800000">
          <a:off x="2075431" y="2789410"/>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Cumplimiento del documento de seguridad.</a:t>
          </a:r>
        </a:p>
      </dsp:txBody>
      <dsp:txXfrm rot="10800000">
        <a:off x="2209559" y="2789410"/>
        <a:ext cx="7573136" cy="536512"/>
      </dsp:txXfrm>
    </dsp:sp>
    <dsp:sp modelId="{243F8BF9-5AC0-4B25-8015-3D4EB0AF6B8D}">
      <dsp:nvSpPr>
        <dsp:cNvPr id="0" name=""/>
        <dsp:cNvSpPr/>
      </dsp:nvSpPr>
      <dsp:spPr>
        <a:xfrm>
          <a:off x="1807175" y="2789410"/>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00C7A-D071-468A-98B3-09925C0C9A9B}">
      <dsp:nvSpPr>
        <dsp:cNvPr id="0" name=""/>
        <dsp:cNvSpPr/>
      </dsp:nvSpPr>
      <dsp:spPr>
        <a:xfrm rot="10800000">
          <a:off x="2075431" y="3486075"/>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Seguimiento y cumplimiento a resoluciones.</a:t>
          </a:r>
        </a:p>
      </dsp:txBody>
      <dsp:txXfrm rot="10800000">
        <a:off x="2209559" y="3486075"/>
        <a:ext cx="7573136" cy="536512"/>
      </dsp:txXfrm>
    </dsp:sp>
    <dsp:sp modelId="{D29A330E-7154-42A3-8FC6-2527C5B5EB8B}">
      <dsp:nvSpPr>
        <dsp:cNvPr id="0" name=""/>
        <dsp:cNvSpPr/>
      </dsp:nvSpPr>
      <dsp:spPr>
        <a:xfrm>
          <a:off x="1807175" y="3486075"/>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8A209-2AD2-4C5B-8E69-220FBD25DFF9}">
      <dsp:nvSpPr>
        <dsp:cNvPr id="0" name=""/>
        <dsp:cNvSpPr/>
      </dsp:nvSpPr>
      <dsp:spPr>
        <a:xfrm rot="10800000">
          <a:off x="2075431" y="4182741"/>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Capacitación y actualización en datos personales.</a:t>
          </a:r>
        </a:p>
      </dsp:txBody>
      <dsp:txXfrm rot="10800000">
        <a:off x="2209559" y="4182741"/>
        <a:ext cx="7573136" cy="536512"/>
      </dsp:txXfrm>
    </dsp:sp>
    <dsp:sp modelId="{C1655F15-3A26-4FE9-9D8F-B26E3AE2D42A}">
      <dsp:nvSpPr>
        <dsp:cNvPr id="0" name=""/>
        <dsp:cNvSpPr/>
      </dsp:nvSpPr>
      <dsp:spPr>
        <a:xfrm>
          <a:off x="1807175" y="4182741"/>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75F97-23F6-4F06-9C64-5A834ACCD902}">
      <dsp:nvSpPr>
        <dsp:cNvPr id="0" name=""/>
        <dsp:cNvSpPr/>
      </dsp:nvSpPr>
      <dsp:spPr>
        <a:xfrm rot="10800000">
          <a:off x="2075431" y="4879406"/>
          <a:ext cx="7707264" cy="5365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7" tIns="91440" rIns="170688" bIns="91440" numCol="1" spcCol="1270" anchor="ctr" anchorCtr="0">
          <a:noAutofit/>
        </a:bodyPr>
        <a:lstStyle/>
        <a:p>
          <a:pPr lvl="0" algn="ctr" defTabSz="1066800">
            <a:lnSpc>
              <a:spcPct val="90000"/>
            </a:lnSpc>
            <a:spcBef>
              <a:spcPct val="0"/>
            </a:spcBef>
            <a:spcAft>
              <a:spcPct val="35000"/>
            </a:spcAft>
          </a:pPr>
          <a:r>
            <a:rPr lang="es-ES" sz="2400" kern="1200" dirty="0"/>
            <a:t>Vistas al OIC.</a:t>
          </a:r>
        </a:p>
      </dsp:txBody>
      <dsp:txXfrm rot="10800000">
        <a:off x="2209559" y="4879406"/>
        <a:ext cx="7573136" cy="536512"/>
      </dsp:txXfrm>
    </dsp:sp>
    <dsp:sp modelId="{15C3CB37-15DE-41C5-8E1C-52336F03E66E}">
      <dsp:nvSpPr>
        <dsp:cNvPr id="0" name=""/>
        <dsp:cNvSpPr/>
      </dsp:nvSpPr>
      <dsp:spPr>
        <a:xfrm>
          <a:off x="1807175" y="4879406"/>
          <a:ext cx="536512" cy="5365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6C64-0668-4A3C-899F-6231E8EEE4A2}">
      <dsp:nvSpPr>
        <dsp:cNvPr id="0" name=""/>
        <dsp:cNvSpPr/>
      </dsp:nvSpPr>
      <dsp:spPr>
        <a:xfrm>
          <a:off x="-6085068" y="-931671"/>
          <a:ext cx="7248641" cy="7248641"/>
        </a:xfrm>
        <a:prstGeom prst="blockArc">
          <a:avLst>
            <a:gd name="adj1" fmla="val 18900000"/>
            <a:gd name="adj2" fmla="val 2700000"/>
            <a:gd name="adj3" fmla="val 2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5549B-D3CB-4342-9B8A-EFC5BF724018}">
      <dsp:nvSpPr>
        <dsp:cNvPr id="0" name=""/>
        <dsp:cNvSpPr/>
      </dsp:nvSpPr>
      <dsp:spPr>
        <a:xfrm>
          <a:off x="377778" y="244815"/>
          <a:ext cx="8396998"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Auxiliar y orientar a titulares .</a:t>
          </a:r>
        </a:p>
      </dsp:txBody>
      <dsp:txXfrm>
        <a:off x="377778" y="244815"/>
        <a:ext cx="8396998" cy="489415"/>
      </dsp:txXfrm>
    </dsp:sp>
    <dsp:sp modelId="{E11C73C1-68AA-418F-BFBA-110D425EB895}">
      <dsp:nvSpPr>
        <dsp:cNvPr id="0" name=""/>
        <dsp:cNvSpPr/>
      </dsp:nvSpPr>
      <dsp:spPr>
        <a:xfrm>
          <a:off x="71893" y="183638"/>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8C4F0-605F-4ADE-A023-B9A60B42D64B}">
      <dsp:nvSpPr>
        <dsp:cNvPr id="0" name=""/>
        <dsp:cNvSpPr/>
      </dsp:nvSpPr>
      <dsp:spPr>
        <a:xfrm>
          <a:off x="820988" y="979370"/>
          <a:ext cx="7953788"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Gestionar solicitudes de derechos ARCO.</a:t>
          </a:r>
        </a:p>
      </dsp:txBody>
      <dsp:txXfrm>
        <a:off x="820988" y="979370"/>
        <a:ext cx="7953788" cy="489415"/>
      </dsp:txXfrm>
    </dsp:sp>
    <dsp:sp modelId="{FBBAF69F-3AC7-476D-A60E-2899F6F14506}">
      <dsp:nvSpPr>
        <dsp:cNvPr id="0" name=""/>
        <dsp:cNvSpPr/>
      </dsp:nvSpPr>
      <dsp:spPr>
        <a:xfrm>
          <a:off x="515103" y="918193"/>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9B2B8-E611-4DF8-968D-663583C8518F}">
      <dsp:nvSpPr>
        <dsp:cNvPr id="0" name=""/>
        <dsp:cNvSpPr/>
      </dsp:nvSpPr>
      <dsp:spPr>
        <a:xfrm>
          <a:off x="1063865" y="1713386"/>
          <a:ext cx="7710911"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Mecanismos de entrega de información.</a:t>
          </a:r>
        </a:p>
      </dsp:txBody>
      <dsp:txXfrm>
        <a:off x="1063865" y="1713386"/>
        <a:ext cx="7710911" cy="489415"/>
      </dsp:txXfrm>
    </dsp:sp>
    <dsp:sp modelId="{3D0A3C6F-4F40-433A-8D7C-602560BF9B60}">
      <dsp:nvSpPr>
        <dsp:cNvPr id="0" name=""/>
        <dsp:cNvSpPr/>
      </dsp:nvSpPr>
      <dsp:spPr>
        <a:xfrm>
          <a:off x="757980" y="1652209"/>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56A677-F27F-49EF-AD5C-6CC3FA662659}">
      <dsp:nvSpPr>
        <dsp:cNvPr id="0" name=""/>
        <dsp:cNvSpPr/>
      </dsp:nvSpPr>
      <dsp:spPr>
        <a:xfrm>
          <a:off x="1141414" y="2447941"/>
          <a:ext cx="7633363"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Informar costos de reproducción.</a:t>
          </a:r>
        </a:p>
      </dsp:txBody>
      <dsp:txXfrm>
        <a:off x="1141414" y="2447941"/>
        <a:ext cx="7633363" cy="489415"/>
      </dsp:txXfrm>
    </dsp:sp>
    <dsp:sp modelId="{5DAE18DC-B03A-4BB6-9925-BB7C81511869}">
      <dsp:nvSpPr>
        <dsp:cNvPr id="0" name=""/>
        <dsp:cNvSpPr/>
      </dsp:nvSpPr>
      <dsp:spPr>
        <a:xfrm>
          <a:off x="835529" y="2386764"/>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48960-1A4F-4811-BBB4-4366D381E07E}">
      <dsp:nvSpPr>
        <dsp:cNvPr id="0" name=""/>
        <dsp:cNvSpPr/>
      </dsp:nvSpPr>
      <dsp:spPr>
        <a:xfrm>
          <a:off x="1063865" y="3182496"/>
          <a:ext cx="7710911"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Proponer procedimientos para mejorar la gestión de solicitudes.</a:t>
          </a:r>
        </a:p>
      </dsp:txBody>
      <dsp:txXfrm>
        <a:off x="1063865" y="3182496"/>
        <a:ext cx="7710911" cy="489415"/>
      </dsp:txXfrm>
    </dsp:sp>
    <dsp:sp modelId="{C0FCBABC-22B0-436E-BB9C-AD1CDA416E5B}">
      <dsp:nvSpPr>
        <dsp:cNvPr id="0" name=""/>
        <dsp:cNvSpPr/>
      </dsp:nvSpPr>
      <dsp:spPr>
        <a:xfrm>
          <a:off x="757980" y="3121319"/>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34D95-D03F-44FF-9B8F-F90273F43B2D}">
      <dsp:nvSpPr>
        <dsp:cNvPr id="0" name=""/>
        <dsp:cNvSpPr/>
      </dsp:nvSpPr>
      <dsp:spPr>
        <a:xfrm>
          <a:off x="820988" y="3916512"/>
          <a:ext cx="7953788"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Evaluación de calidad en gestión de solicitudes.</a:t>
          </a:r>
        </a:p>
      </dsp:txBody>
      <dsp:txXfrm>
        <a:off x="820988" y="3916512"/>
        <a:ext cx="7953788" cy="489415"/>
      </dsp:txXfrm>
    </dsp:sp>
    <dsp:sp modelId="{68E7199A-AB25-4FFB-9905-A7DDD948F6B2}">
      <dsp:nvSpPr>
        <dsp:cNvPr id="0" name=""/>
        <dsp:cNvSpPr/>
      </dsp:nvSpPr>
      <dsp:spPr>
        <a:xfrm>
          <a:off x="515103" y="3855335"/>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02B0A-017D-498B-85EA-838F4FC75DA7}">
      <dsp:nvSpPr>
        <dsp:cNvPr id="0" name=""/>
        <dsp:cNvSpPr/>
      </dsp:nvSpPr>
      <dsp:spPr>
        <a:xfrm>
          <a:off x="377778" y="4651067"/>
          <a:ext cx="8396998" cy="48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4" tIns="55880" rIns="55880" bIns="55880" numCol="1" spcCol="1270" anchor="ctr" anchorCtr="0">
          <a:noAutofit/>
        </a:bodyPr>
        <a:lstStyle/>
        <a:p>
          <a:pPr lvl="0" algn="l" defTabSz="977900">
            <a:lnSpc>
              <a:spcPct val="90000"/>
            </a:lnSpc>
            <a:spcBef>
              <a:spcPct val="0"/>
            </a:spcBef>
            <a:spcAft>
              <a:spcPct val="35000"/>
            </a:spcAft>
          </a:pPr>
          <a:r>
            <a:rPr lang="es-ES" sz="2200" kern="1200" dirty="0"/>
            <a:t>Asesoría en materia de protección de datos.</a:t>
          </a:r>
        </a:p>
      </dsp:txBody>
      <dsp:txXfrm>
        <a:off x="377778" y="4651067"/>
        <a:ext cx="8396998" cy="489415"/>
      </dsp:txXfrm>
    </dsp:sp>
    <dsp:sp modelId="{3A917006-974D-4847-864C-BB8A05D0E5B4}">
      <dsp:nvSpPr>
        <dsp:cNvPr id="0" name=""/>
        <dsp:cNvSpPr/>
      </dsp:nvSpPr>
      <dsp:spPr>
        <a:xfrm>
          <a:off x="71893" y="4589890"/>
          <a:ext cx="611769" cy="611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A516E-6411-41DA-A9C3-701F86073546}" type="datetimeFigureOut">
              <a:rPr lang="es-MX" smtClean="0"/>
              <a:t>13/08/2018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8DF20-F441-46B6-B57C-F45F5CCBC5BD}" type="slidenum">
              <a:rPr lang="es-MX" smtClean="0"/>
              <a:t>‹Nº›</a:t>
            </a:fld>
            <a:endParaRPr lang="es-MX"/>
          </a:p>
        </p:txBody>
      </p:sp>
    </p:spTree>
    <p:extLst>
      <p:ext uri="{BB962C8B-B14F-4D97-AF65-F5344CB8AC3E}">
        <p14:creationId xmlns:p14="http://schemas.microsoft.com/office/powerpoint/2010/main" val="405617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a:t>
            </a:fld>
            <a:endParaRPr lang="es-MX"/>
          </a:p>
        </p:txBody>
      </p:sp>
    </p:spTree>
    <p:extLst>
      <p:ext uri="{BB962C8B-B14F-4D97-AF65-F5344CB8AC3E}">
        <p14:creationId xmlns:p14="http://schemas.microsoft.com/office/powerpoint/2010/main" val="388808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Ámbito de aplicación</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Son sujetos obligados por esta Ley, en el ámbito federal, estatal y municipal, cualquier autoridad, entidad, órgano y organismo de los Poderes Ejecutivo, Legislativo y Judicial, órganos autónomos, partidos políticos, fideicomisos y fondos públicos.</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*Los sindicatos y cualquier otra persona física o moral que reciba y ejerza recursos públicos o realice actos de autoridad en el ámbito federal, estatal y municipal serán responsables de los datos personales, de conformidad con la normatividad aplicable para la protección de datos personales en posesión de los particulares.</a:t>
            </a: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10</a:t>
            </a:fld>
            <a:endParaRPr lang="es-MX"/>
          </a:p>
        </p:txBody>
      </p:sp>
    </p:spTree>
    <p:extLst>
      <p:ext uri="{BB962C8B-B14F-4D97-AF65-F5344CB8AC3E}">
        <p14:creationId xmlns:p14="http://schemas.microsoft.com/office/powerpoint/2010/main" val="285113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sz="1200" b="1" kern="1200" dirty="0">
                <a:solidFill>
                  <a:schemeClr val="tx1"/>
                </a:solidFill>
                <a:effectLst/>
                <a:latin typeface="+mn-lt"/>
                <a:ea typeface="+mn-ea"/>
                <a:cs typeface="+mn-cs"/>
              </a:rPr>
              <a:t>Datos personales: </a:t>
            </a:r>
            <a:r>
              <a:rPr lang="es-MX" sz="1200" kern="1200" dirty="0">
                <a:solidFill>
                  <a:schemeClr val="tx1"/>
                </a:solidFill>
                <a:effectLst/>
                <a:latin typeface="+mn-lt"/>
                <a:ea typeface="+mn-ea"/>
                <a:cs typeface="+mn-cs"/>
              </a:rPr>
              <a:t>Cualquier información concerniente a una persona física identificada o identificable. Se considera que una persona es identificable cuando su identidad pueda determinarse directa o indirectamente a través de cualquier información; </a:t>
            </a:r>
          </a:p>
          <a:p>
            <a:pPr lvl="0"/>
            <a:r>
              <a:rPr lang="es-MX" sz="1200" b="1" kern="1200" dirty="0">
                <a:solidFill>
                  <a:schemeClr val="tx1"/>
                </a:solidFill>
                <a:effectLst/>
                <a:latin typeface="+mn-lt"/>
                <a:ea typeface="+mn-ea"/>
                <a:cs typeface="+mn-cs"/>
              </a:rPr>
              <a:t>Datos personales sensibles: </a:t>
            </a:r>
            <a:r>
              <a:rPr lang="es-MX" sz="1200" kern="1200" dirty="0">
                <a:solidFill>
                  <a:schemeClr val="tx1"/>
                </a:solidFill>
                <a:effectLst/>
                <a:latin typeface="+mn-lt"/>
                <a:ea typeface="+mn-ea"/>
                <a:cs typeface="+mn-cs"/>
              </a:rPr>
              <a:t>Aquellos que se refieran a la esfera más íntima de su titular, o cuya utilización indebida pueda dar origen a discriminación o conlleve un riesgo grave para éste. De manera enunciativa más no limitativa, se consideran sensibles los datos personales que puedan revelar aspectos como origen racial o étnico, </a:t>
            </a:r>
            <a:r>
              <a:rPr lang="es-MX" sz="1200" b="1" kern="1200" dirty="0">
                <a:solidFill>
                  <a:schemeClr val="tx1"/>
                </a:solidFill>
                <a:effectLst/>
                <a:latin typeface="+mn-lt"/>
                <a:ea typeface="+mn-ea"/>
                <a:cs typeface="+mn-cs"/>
              </a:rPr>
              <a:t>estado de salud presente o futuro</a:t>
            </a:r>
            <a:r>
              <a:rPr lang="es-MX" sz="1200" kern="1200" dirty="0">
                <a:solidFill>
                  <a:schemeClr val="tx1"/>
                </a:solidFill>
                <a:effectLst/>
                <a:latin typeface="+mn-lt"/>
                <a:ea typeface="+mn-ea"/>
                <a:cs typeface="+mn-cs"/>
              </a:rPr>
              <a:t>, información genética, creencias religiosas, filosóficas y morales, opiniones políticas y preferencia 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1" kern="1200" dirty="0">
                <a:solidFill>
                  <a:schemeClr val="tx1"/>
                </a:solidFill>
                <a:effectLst/>
                <a:latin typeface="+mn-lt"/>
                <a:ea typeface="+mn-ea"/>
                <a:cs typeface="+mn-cs"/>
              </a:rPr>
              <a:t>Tratamiento: </a:t>
            </a:r>
            <a:r>
              <a:rPr lang="es-MX" sz="1200" kern="1200" dirty="0">
                <a:solidFill>
                  <a:schemeClr val="tx1"/>
                </a:solidFill>
                <a:effectLst/>
                <a:latin typeface="+mn-lt"/>
                <a:ea typeface="+mn-ea"/>
                <a:cs typeface="+mn-cs"/>
              </a:rPr>
              <a:t>Cualquier operación o conjunto de operaciones efectuadas mediante procedimientos manuales o automatizados aplicados a los datos personales, relacionadas con la obtención, uso, registro, organización, conservación, elaboración, utilización, comunicación, difusión, almacenamiento, posesión, acceso, manejo, aprovechamiento, divulgación, transferencia o disposición de datos personales, y</a:t>
            </a:r>
          </a:p>
          <a:p>
            <a:pPr marL="0" lvl="0" indent="0">
              <a:buFont typeface="Arial" panose="020B0604020202020204" pitchFamily="34" charset="0"/>
              <a:buNone/>
            </a:pP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11</a:t>
            </a:fld>
            <a:endParaRPr lang="es-MX"/>
          </a:p>
        </p:txBody>
      </p:sp>
    </p:spTree>
    <p:extLst>
      <p:ext uri="{BB962C8B-B14F-4D97-AF65-F5344CB8AC3E}">
        <p14:creationId xmlns:p14="http://schemas.microsoft.com/office/powerpoint/2010/main" val="310033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a:solidFill>
                  <a:schemeClr val="tx1"/>
                </a:solidFill>
                <a:effectLst/>
                <a:latin typeface="+mn-lt"/>
                <a:ea typeface="+mn-ea"/>
                <a:cs typeface="+mn-cs"/>
              </a:rPr>
              <a:t>Licitud</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El tratamiento de datos personales por parte del responsable deberá sujetarse a las facultades o atribuciones que la normatividad aplicable le confiera. </a:t>
            </a:r>
          </a:p>
          <a:p>
            <a:pPr marL="0" indent="0">
              <a:buFont typeface="Arial" panose="020B0604020202020204" pitchFamily="34" charset="0"/>
              <a:buNone/>
            </a:pPr>
            <a:endParaRPr lang="es-MX"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Finalidad</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Todo tratamiento deberá estar justificado por finalidades concretas, lícitas, explícitas y legítimas, relacionadas con las atribuciones que la normatividad aplicable les confiera.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Se podrá tratar datos personales para finalidades distintas a aquéllas establecidas en el aviso de privacidad, siempre y cuando cuente con atribuciones conferidas en la ley y medie el consentimiento del titular, salvo que sea una persona reportada como desaparecida, en los términos previstos en la presente Ley y demás disposiciones que resulten aplicables en la materia. </a:t>
            </a:r>
          </a:p>
          <a:p>
            <a:r>
              <a:rPr lang="es-MX" sz="1200" kern="1200" dirty="0">
                <a:solidFill>
                  <a:schemeClr val="tx1"/>
                </a:solidFill>
                <a:effectLst/>
                <a:latin typeface="+mn-lt"/>
                <a:ea typeface="+mn-ea"/>
                <a:cs typeface="+mn-cs"/>
              </a:rPr>
              <a:t> </a:t>
            </a:r>
          </a:p>
          <a:p>
            <a:r>
              <a:rPr lang="es-MX" sz="1200" b="1" kern="1200" dirty="0">
                <a:solidFill>
                  <a:schemeClr val="tx1"/>
                </a:solidFill>
                <a:effectLst/>
                <a:latin typeface="+mn-lt"/>
                <a:ea typeface="+mn-ea"/>
                <a:cs typeface="+mn-cs"/>
              </a:rPr>
              <a:t>Proporcionalidad</a:t>
            </a: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El responsable sólo deberá tratar los datos personales que resulten adecuados, relevantes y estrictamente necesarios para la finalidad que justifica su tratamiento.</a:t>
            </a:r>
          </a:p>
          <a:p>
            <a:r>
              <a:rPr lang="es-MX" sz="1200" kern="1200" dirty="0">
                <a:solidFill>
                  <a:schemeClr val="tx1"/>
                </a:solidFill>
                <a:effectLst/>
                <a:latin typeface="+mn-lt"/>
                <a:ea typeface="+mn-ea"/>
                <a:cs typeface="+mn-cs"/>
              </a:rPr>
              <a:t> </a:t>
            </a:r>
          </a:p>
          <a:p>
            <a:r>
              <a:rPr lang="es-MX" sz="1200" b="1" kern="1200" dirty="0">
                <a:solidFill>
                  <a:schemeClr val="tx1"/>
                </a:solidFill>
                <a:effectLst/>
                <a:latin typeface="+mn-lt"/>
                <a:ea typeface="+mn-ea"/>
                <a:cs typeface="+mn-cs"/>
              </a:rPr>
              <a:t>Calidad</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b="1"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El responsable deberá adoptar las medidas necesarias para mantener exactos, completos, correctos y actualizados los datos personales en su posesión, a fin de que no se altere la veracidad de éstos.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Se presume que se cumple con la calidad en los datos personales cuando éstos son proporcionados directamente por el titular y hasta que éste no manifieste y acredite lo contrario.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Cuando los datos personales hayan dejado de ser necesarios para el cumplimiento de las finalidades previstas en el aviso de privacidad y que motivaron su tratamiento, deberán ser suprimidos, previo bloqueo en su caso, y una vez que concluya el plazo de conservación de los mismos.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Los plazos de conservación de los datos personales no deberán exceder aquéllos que sean necesarios para el cumplimiento de las finalidades que justificaron su tratamiento, y deberán atender a las disposiciones aplicables en la materia de que se trate y considerar los aspectos administrativos, contables, fiscales, jurídicos e históricos de los datos personales.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El responsable deberá establecer y documentar los procedimientos para la conservación y, en su caso, bloqueo y supresión de los datos personales que lleve a cabo, en los cuales se incluyan los periodos de conservación de los mismos.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El responsable deberá incluir mecanismos que le permitan cumplir con los plazos fijados para la supresión de los datos personales, así como para realizar una revisión periódica sobre la necesidad de conservar los datos personales. </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Información</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El responsable deberá informar al titular, a través del </a:t>
            </a:r>
            <a:r>
              <a:rPr lang="es-MX" sz="1200" b="1" kern="1200" dirty="0">
                <a:solidFill>
                  <a:schemeClr val="tx1"/>
                </a:solidFill>
                <a:effectLst/>
                <a:latin typeface="+mn-lt"/>
                <a:ea typeface="+mn-ea"/>
                <a:cs typeface="+mn-cs"/>
              </a:rPr>
              <a:t>aviso de privacidad</a:t>
            </a:r>
            <a:r>
              <a:rPr lang="es-MX" sz="1200" kern="1200" dirty="0">
                <a:solidFill>
                  <a:schemeClr val="tx1"/>
                </a:solidFill>
                <a:effectLst/>
                <a:latin typeface="+mn-lt"/>
                <a:ea typeface="+mn-ea"/>
                <a:cs typeface="+mn-cs"/>
              </a:rPr>
              <a:t>, la existencia y características principales del tratamiento al que serán sometidos sus datos personales, a fin de que pueda tomar decisiones informadas al respecto. </a:t>
            </a:r>
          </a:p>
          <a:p>
            <a:pPr marL="0" indent="0">
              <a:buFont typeface="Arial" panose="020B0604020202020204" pitchFamily="34" charset="0"/>
              <a:buNone/>
            </a:pPr>
            <a:endParaRPr lang="es-MX"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Consentimiento</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Es la manifestación de la voluntad libre, específica e informada del titular de los datos mediante la cual se efectúa el tratamiento de los mismos;</a:t>
            </a:r>
          </a:p>
          <a:p>
            <a:pPr marL="0" indent="0">
              <a:buFont typeface="Arial" panose="020B0604020202020204" pitchFamily="34" charset="0"/>
              <a:buNone/>
            </a:pP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12</a:t>
            </a:fld>
            <a:endParaRPr lang="es-MX"/>
          </a:p>
        </p:txBody>
      </p:sp>
    </p:spTree>
    <p:extLst>
      <p:ext uri="{BB962C8B-B14F-4D97-AF65-F5344CB8AC3E}">
        <p14:creationId xmlns:p14="http://schemas.microsoft.com/office/powerpoint/2010/main" val="20232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Características:</a:t>
            </a:r>
          </a:p>
          <a:p>
            <a:r>
              <a:rPr lang="es-MX" dirty="0"/>
              <a:t>•Libre: Sin que medie error, mala fe, violencia o dolo que puedan afectar la manifestación de voluntad del titular; </a:t>
            </a:r>
          </a:p>
          <a:p>
            <a:r>
              <a:rPr lang="es-MX" dirty="0"/>
              <a:t>•Específica: Referida a finalidades concretas, lícitas, explícitas y legítimas que justifiquen el tratamiento, e </a:t>
            </a:r>
          </a:p>
          <a:p>
            <a:r>
              <a:rPr lang="es-MX" dirty="0"/>
              <a:t>•Informada: Que el titular tenga conocimiento del aviso de privacidad previo al tratamiento a que serán sometidos sus datos personales. </a:t>
            </a:r>
          </a:p>
          <a:p>
            <a:endParaRPr lang="es-MX" dirty="0"/>
          </a:p>
          <a:p>
            <a:r>
              <a:rPr lang="es-MX" dirty="0"/>
              <a:t>Tipos: </a:t>
            </a:r>
          </a:p>
          <a:p>
            <a:r>
              <a:rPr lang="es-MX" dirty="0"/>
              <a:t>•Expreso: Consentimiento es expreso cuando la voluntad del titular se manifiesta verbalmente, por escrito, por medios electrónicos, ópticos, signos inequívocos o por cualquier otra tecnología. Tratándose de datos personales sensibles el responsable deberá obtener el consentimiento expreso y por escrito del titular para su tratamiento, a través de su firma autógrafa, firma electrónica o cualquier mecanismo de autenticación que al efecto se establezca</a:t>
            </a:r>
          </a:p>
          <a:p>
            <a:endParaRPr lang="es-MX" dirty="0"/>
          </a:p>
          <a:p>
            <a:r>
              <a:rPr lang="es-MX" dirty="0"/>
              <a:t>•Tácito: Consentimiento es tácito cuando habiéndose puesto a disposición del titular el aviso de privacidad, éste no manifieste su voluntad en sentido contrario. Por regla general será válido el consentimiento tácito, salvo que la ley o las disposiciones aplicables exijan que la voluntad del titular se manifieste expresamente. </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13</a:t>
            </a:fld>
            <a:endParaRPr lang="es-MX"/>
          </a:p>
        </p:txBody>
      </p:sp>
    </p:spTree>
    <p:extLst>
      <p:ext uri="{BB962C8B-B14F-4D97-AF65-F5344CB8AC3E}">
        <p14:creationId xmlns:p14="http://schemas.microsoft.com/office/powerpoint/2010/main" val="3647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Excepciones</a:t>
            </a:r>
          </a:p>
          <a:p>
            <a:r>
              <a:rPr lang="es-MX" dirty="0"/>
              <a:t>•Cuando una ley así lo disponga; </a:t>
            </a:r>
          </a:p>
          <a:p>
            <a:r>
              <a:rPr lang="es-MX" dirty="0"/>
              <a:t>•Cuando las transferencias que se realicen entre responsables, sean sobre datos personales que se utilicen para el ejercicio de facultades propias, compatibles o análogas con la finalidad que motivó el tratamiento de los datos personales; </a:t>
            </a:r>
          </a:p>
          <a:p>
            <a:r>
              <a:rPr lang="es-MX" dirty="0"/>
              <a:t>•Cuando exista una orden de autoridad competente; </a:t>
            </a:r>
          </a:p>
          <a:p>
            <a:r>
              <a:rPr lang="es-MX" dirty="0"/>
              <a:t>•Cuando los datos personales se requieran para ejercer un derecho o cumplir obligaciones derivadas de una relación jurídica entre el titular y el responsable; </a:t>
            </a:r>
          </a:p>
          <a:p>
            <a:r>
              <a:rPr lang="es-MX" dirty="0"/>
              <a:t>•Cuando exista una situación de emergencia que dañe a un individuo en su persona o en sus bienes; Cuando los datos personales sean necesarios para la prevención, diagnóstico, la prestación de asistencia sanitaria; </a:t>
            </a:r>
          </a:p>
          <a:p>
            <a:r>
              <a:rPr lang="es-MX" dirty="0"/>
              <a:t>•Cuando los datos personales figuren en fuentes de acceso público;</a:t>
            </a:r>
          </a:p>
          <a:p>
            <a:r>
              <a:rPr lang="es-MX" dirty="0"/>
              <a:t>•Cuando los datos personales se sometan a un procedimiento previo de disociación, o </a:t>
            </a:r>
          </a:p>
          <a:p>
            <a:r>
              <a:rPr lang="es-MX" dirty="0"/>
              <a:t>•Cuando el titular de los datos personales sea una persona reportada como desaparecida.</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14</a:t>
            </a:fld>
            <a:endParaRPr lang="es-MX"/>
          </a:p>
        </p:txBody>
      </p:sp>
    </p:spTree>
    <p:extLst>
      <p:ext uri="{BB962C8B-B14F-4D97-AF65-F5344CB8AC3E}">
        <p14:creationId xmlns:p14="http://schemas.microsoft.com/office/powerpoint/2010/main" val="179644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MX" sz="1200" b="1" dirty="0">
                <a:effectLst/>
                <a:latin typeface="Arial Narrow" panose="020B0606020202030204" pitchFamily="34" charset="0"/>
                <a:ea typeface="Calibri" panose="020F0502020204030204" pitchFamily="34" charset="0"/>
                <a:cs typeface="Times New Roman" panose="02020603050405020304" pitchFamily="18" charset="0"/>
              </a:rPr>
              <a:t>El Aviso de privacidad es: </a:t>
            </a:r>
            <a:r>
              <a:rPr lang="es-MX" sz="1200" dirty="0">
                <a:effectLst/>
                <a:latin typeface="Arial Narrow" panose="020B0606020202030204" pitchFamily="34" charset="0"/>
                <a:ea typeface="Calibri" panose="020F0502020204030204" pitchFamily="34" charset="0"/>
                <a:cs typeface="Times New Roman" panose="02020603050405020304" pitchFamily="18" charset="0"/>
              </a:rPr>
              <a:t>Documento a disposición del titular de forma física, electrónica o en cualquier formato generado por el responsable, a partir del momento en el cual se recaben sus datos personales, con el objeto de informarle los propósitos del tratamiento de los mismos;</a:t>
            </a:r>
          </a:p>
          <a:p>
            <a:pPr algn="just">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Por regla general, el aviso de privacidad deberá ser difundido por los medios electrónicos y físicos con que cuente el responsable.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Deberá estar redactado y estructurado de manera clara y sencilla. </a:t>
            </a:r>
          </a:p>
          <a:p>
            <a:pPr marL="0" lvl="0" indent="0" algn="just">
              <a:lnSpc>
                <a:spcPct val="107000"/>
              </a:lnSpc>
              <a:spcAft>
                <a:spcPts val="0"/>
              </a:spcAft>
              <a:buFont typeface="Arial" panose="020B0604020202020204" pitchFamily="34" charset="0"/>
              <a:buNone/>
            </a:pP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s-MX" sz="1200" dirty="0">
                <a:effectLst/>
                <a:latin typeface="Arial Narrow" panose="020B0606020202030204" pitchFamily="34" charset="0"/>
                <a:ea typeface="Calibri" panose="020F0502020204030204" pitchFamily="34" charset="0"/>
                <a:cs typeface="Times New Roman" panose="02020603050405020304" pitchFamily="18" charset="0"/>
              </a:rPr>
              <a:t>El aviso de privacidad se pondrá a disposición del titular en dos modalidades, simplificado e</a:t>
            </a:r>
            <a:r>
              <a:rPr lang="es-MX" sz="1200" baseline="0" dirty="0">
                <a:effectLst/>
                <a:latin typeface="Arial Narrow" panose="020B0606020202030204" pitchFamily="34" charset="0"/>
                <a:ea typeface="Calibri" panose="020F0502020204030204" pitchFamily="34" charset="0"/>
                <a:cs typeface="Times New Roman" panose="02020603050405020304" pitchFamily="18" charset="0"/>
              </a:rPr>
              <a:t> integral.</a:t>
            </a:r>
          </a:p>
          <a:p>
            <a:pPr algn="just">
              <a:lnSpc>
                <a:spcPct val="107000"/>
              </a:lnSpc>
              <a:spcAft>
                <a:spcPts val="0"/>
              </a:spcAft>
            </a:pP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15</a:t>
            </a:fld>
            <a:endParaRPr lang="es-MX"/>
          </a:p>
        </p:txBody>
      </p:sp>
    </p:spTree>
    <p:extLst>
      <p:ext uri="{BB962C8B-B14F-4D97-AF65-F5344CB8AC3E}">
        <p14:creationId xmlns:p14="http://schemas.microsoft.com/office/powerpoint/2010/main" val="1871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0"/>
              </a:spcAft>
            </a:pPr>
            <a:r>
              <a:rPr lang="es-MX" sz="1200" b="1" dirty="0">
                <a:effectLst/>
                <a:latin typeface="Arial Narrow" panose="020B0606020202030204" pitchFamily="34" charset="0"/>
                <a:ea typeface="Calibri" panose="020F0502020204030204" pitchFamily="34" charset="0"/>
                <a:cs typeface="Times New Roman" panose="02020603050405020304" pitchFamily="18" charset="0"/>
              </a:rPr>
              <a:t>Simplificado</a:t>
            </a:r>
            <a:r>
              <a:rPr lang="es-MX" sz="1200" dirty="0">
                <a:effectLst/>
                <a:latin typeface="Arial Narrow" panose="020B060602020203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 denominación del responsable;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Las finalidades del tratamiento para las cuales se obtienen los datos personales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Cuando se realicen transferencias de datos personales que requieran consentimiento</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Los mecanismos y medios disponibles para que el titular </a:t>
            </a:r>
            <a:r>
              <a:rPr lang="es-MX" sz="12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manifeste</a:t>
            </a: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su negativa para el tratamiento de sus datos personales para finalidades y transferencias y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sitio donde se podrá consultar el aviso de privacidad integral.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Integral:</a:t>
            </a: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además de lo dispuesto en el simplificado deberá contener, al menos, la siguiente información: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domicilio del responsable;</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Los datos personales que serán sometidos a tratamiento, identificando los sensibles;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fundamento legal que faculta al responsable para llevar a cabo el tratamiento;</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Las finalidades del tratamiento distinguiendo aquéllas que requieren el consentimiento del titular;</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Los mecanismos, medios y procedimientos disponibles para ejercer los derechos ARCO;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domicilio de la Unidad de Transparencia, y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MX"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Los medios para comunicar cambios al aviso de privacidad. </a:t>
            </a:r>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16</a:t>
            </a:fld>
            <a:endParaRPr lang="es-MX"/>
          </a:p>
        </p:txBody>
      </p:sp>
    </p:spTree>
    <p:extLst>
      <p:ext uri="{BB962C8B-B14F-4D97-AF65-F5344CB8AC3E}">
        <p14:creationId xmlns:p14="http://schemas.microsoft.com/office/powerpoint/2010/main" val="295326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b="1" kern="1200" dirty="0">
                <a:solidFill>
                  <a:schemeClr val="tx1"/>
                </a:solidFill>
                <a:effectLst/>
                <a:latin typeface="+mn-lt"/>
                <a:ea typeface="+mn-ea"/>
                <a:cs typeface="+mn-cs"/>
              </a:rPr>
              <a:t>Seguridad</a:t>
            </a:r>
            <a:endParaRPr lang="es-MX"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El responsable deberá establecer y mantener las </a:t>
            </a:r>
            <a:r>
              <a:rPr lang="es-MX" sz="1200" b="1" kern="1200" dirty="0">
                <a:solidFill>
                  <a:schemeClr val="tx1"/>
                </a:solidFill>
                <a:effectLst/>
                <a:latin typeface="+mn-lt"/>
                <a:ea typeface="+mn-ea"/>
                <a:cs typeface="+mn-cs"/>
              </a:rPr>
              <a:t>medidas de seguridad</a:t>
            </a:r>
            <a:r>
              <a:rPr lang="es-MX" sz="1200" kern="1200" dirty="0">
                <a:solidFill>
                  <a:schemeClr val="tx1"/>
                </a:solidFill>
                <a:effectLst/>
                <a:latin typeface="+mn-lt"/>
                <a:ea typeface="+mn-ea"/>
                <a:cs typeface="+mn-cs"/>
              </a:rPr>
              <a:t> de carácter administrativo, físico y técnico para la protección de los datos personales, que permitan protegerlos contra daño, pérdida, alteración, destrucción o su uso, acceso o tratamiento no autorizado, así como garantizar su confidencialidad, integridad y disponibilidad. </a:t>
            </a: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Las medidas de seguridad adoptadas por el responsable deberán considerar: </a:t>
            </a:r>
          </a:p>
          <a:p>
            <a:pPr lvl="0" algn="just"/>
            <a:r>
              <a:rPr lang="es-MX" sz="1200" kern="1200" dirty="0">
                <a:solidFill>
                  <a:schemeClr val="tx1"/>
                </a:solidFill>
                <a:effectLst/>
                <a:latin typeface="+mn-lt"/>
                <a:ea typeface="+mn-ea"/>
                <a:cs typeface="+mn-cs"/>
              </a:rPr>
              <a:t>-El riesgo inherente a los datos; </a:t>
            </a:r>
          </a:p>
          <a:p>
            <a:pPr lvl="0" algn="just"/>
            <a:r>
              <a:rPr lang="es-MX" sz="1200" kern="1200" dirty="0">
                <a:solidFill>
                  <a:schemeClr val="tx1"/>
                </a:solidFill>
                <a:effectLst/>
                <a:latin typeface="+mn-lt"/>
                <a:ea typeface="+mn-ea"/>
                <a:cs typeface="+mn-cs"/>
              </a:rPr>
              <a:t>-La sensibilidad de los datos; </a:t>
            </a:r>
          </a:p>
          <a:p>
            <a:pPr lvl="0" algn="just"/>
            <a:r>
              <a:rPr lang="es-MX" sz="1200" kern="1200" dirty="0">
                <a:solidFill>
                  <a:schemeClr val="tx1"/>
                </a:solidFill>
                <a:effectLst/>
                <a:latin typeface="+mn-lt"/>
                <a:ea typeface="+mn-ea"/>
                <a:cs typeface="+mn-cs"/>
              </a:rPr>
              <a:t>-El desarrollo tecnológico;</a:t>
            </a:r>
          </a:p>
          <a:p>
            <a:pPr lvl="0" algn="just"/>
            <a:r>
              <a:rPr lang="es-MX" sz="1200" kern="1200" dirty="0">
                <a:solidFill>
                  <a:schemeClr val="tx1"/>
                </a:solidFill>
                <a:effectLst/>
                <a:latin typeface="+mn-lt"/>
                <a:ea typeface="+mn-ea"/>
                <a:cs typeface="+mn-cs"/>
              </a:rPr>
              <a:t>-Posibles consecuencias de una vulneración para los titulares; </a:t>
            </a:r>
          </a:p>
          <a:p>
            <a:pPr lvl="0" algn="just"/>
            <a:r>
              <a:rPr lang="es-MX" sz="1200" kern="1200" dirty="0">
                <a:solidFill>
                  <a:schemeClr val="tx1"/>
                </a:solidFill>
                <a:effectLst/>
                <a:latin typeface="+mn-lt"/>
                <a:ea typeface="+mn-ea"/>
                <a:cs typeface="+mn-cs"/>
              </a:rPr>
              <a:t>-Las transferencias de datos personales que se realicen; </a:t>
            </a:r>
          </a:p>
          <a:p>
            <a:pPr lvl="0" algn="just"/>
            <a:r>
              <a:rPr lang="es-MX" sz="1200" kern="1200" dirty="0">
                <a:solidFill>
                  <a:schemeClr val="tx1"/>
                </a:solidFill>
                <a:effectLst/>
                <a:latin typeface="+mn-lt"/>
                <a:ea typeface="+mn-ea"/>
                <a:cs typeface="+mn-cs"/>
              </a:rPr>
              <a:t>-El número de titulares; </a:t>
            </a:r>
          </a:p>
          <a:p>
            <a:pPr lvl="0" algn="just"/>
            <a:r>
              <a:rPr lang="es-MX" sz="1200" kern="1200" dirty="0">
                <a:solidFill>
                  <a:schemeClr val="tx1"/>
                </a:solidFill>
                <a:effectLst/>
                <a:latin typeface="+mn-lt"/>
                <a:ea typeface="+mn-ea"/>
                <a:cs typeface="+mn-cs"/>
              </a:rPr>
              <a:t>-Las vulneraciones previas ocurridas en los sistemas de tratamiento, y </a:t>
            </a:r>
          </a:p>
          <a:p>
            <a:pPr lvl="0" algn="just"/>
            <a:r>
              <a:rPr lang="es-MX" sz="1200" kern="1200" dirty="0">
                <a:solidFill>
                  <a:schemeClr val="tx1"/>
                </a:solidFill>
                <a:effectLst/>
                <a:latin typeface="+mn-lt"/>
                <a:ea typeface="+mn-ea"/>
                <a:cs typeface="+mn-cs"/>
              </a:rPr>
              <a:t>-El riesgo por el valor potencial cuantitativo o cualitativo de los datos personales tratados por un tercero sin autorización. </a:t>
            </a:r>
          </a:p>
          <a:p>
            <a:pPr algn="just"/>
            <a:r>
              <a:rPr lang="es-MX"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Las acciones relacionadas con las medidas de seguridad para el tratamiento de los datos personales deberán estar documentadas y contenidas en un </a:t>
            </a:r>
            <a:r>
              <a:rPr lang="es-MX" sz="1200" b="1" kern="1200" dirty="0">
                <a:solidFill>
                  <a:schemeClr val="tx1"/>
                </a:solidFill>
                <a:effectLst/>
                <a:latin typeface="+mn-lt"/>
                <a:ea typeface="+mn-ea"/>
                <a:cs typeface="+mn-cs"/>
              </a:rPr>
              <a:t>sistema de gestión</a:t>
            </a:r>
            <a:r>
              <a:rPr lang="es-MX" sz="1200" kern="1200" dirty="0">
                <a:solidFill>
                  <a:schemeClr val="tx1"/>
                </a:solidFill>
                <a:effectLst/>
                <a:latin typeface="+mn-lt"/>
                <a:ea typeface="+mn-ea"/>
                <a:cs typeface="+mn-cs"/>
              </a:rPr>
              <a:t>. </a:t>
            </a:r>
          </a:p>
          <a:p>
            <a:pPr lvl="0" algn="just"/>
            <a:r>
              <a:rPr lang="es-MX" sz="1200" kern="1200" dirty="0">
                <a:solidFill>
                  <a:schemeClr val="tx1"/>
                </a:solidFill>
                <a:effectLst/>
                <a:latin typeface="+mn-lt"/>
                <a:ea typeface="+mn-ea"/>
                <a:cs typeface="+mn-cs"/>
              </a:rPr>
              <a:t>--Sistema de gestión: conjunto de elementos y actividades interrelacionadas para establecer, implementar, operar, monitorear, revisar, mantener y mejorar el tratamiento y seguridad de los datos personales, de conformidad con lo previsto en la presente Ley y las demás disposiciones que le resulten aplicables en la materia.</a:t>
            </a: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El responsable deberá elaborar un</a:t>
            </a:r>
            <a:r>
              <a:rPr lang="es-MX" sz="1200" b="1" kern="1200" dirty="0">
                <a:solidFill>
                  <a:schemeClr val="tx1"/>
                </a:solidFill>
                <a:effectLst/>
                <a:latin typeface="+mn-lt"/>
                <a:ea typeface="+mn-ea"/>
                <a:cs typeface="+mn-cs"/>
              </a:rPr>
              <a:t> documento de seguridad </a:t>
            </a:r>
            <a:r>
              <a:rPr lang="es-MX" sz="1200" kern="1200" dirty="0">
                <a:solidFill>
                  <a:schemeClr val="tx1"/>
                </a:solidFill>
                <a:effectLst/>
                <a:latin typeface="+mn-lt"/>
                <a:ea typeface="+mn-ea"/>
                <a:cs typeface="+mn-cs"/>
              </a:rPr>
              <a:t>que contenga:</a:t>
            </a:r>
            <a:endParaRPr lang="es-MX" dirty="0">
              <a:effectLst/>
            </a:endParaRPr>
          </a:p>
          <a:p>
            <a:pPr lvl="0" algn="just"/>
            <a:r>
              <a:rPr lang="es-MX" sz="1200" kern="1200" dirty="0">
                <a:solidFill>
                  <a:schemeClr val="tx1"/>
                </a:solidFill>
                <a:effectLst/>
                <a:latin typeface="+mn-lt"/>
                <a:ea typeface="+mn-ea"/>
                <a:cs typeface="+mn-cs"/>
              </a:rPr>
              <a:t>-Inventario de datos personales y de los sistemas de tratamiento; </a:t>
            </a:r>
            <a:endParaRPr lang="es-MX" dirty="0">
              <a:effectLst/>
            </a:endParaRPr>
          </a:p>
          <a:p>
            <a:pPr lvl="0" algn="just"/>
            <a:r>
              <a:rPr lang="es-MX" sz="1200" kern="1200" dirty="0">
                <a:solidFill>
                  <a:schemeClr val="tx1"/>
                </a:solidFill>
                <a:effectLst/>
                <a:latin typeface="+mn-lt"/>
                <a:ea typeface="+mn-ea"/>
                <a:cs typeface="+mn-cs"/>
              </a:rPr>
              <a:t>-Las funciones y obligaciones de las personas que traten datos personales; </a:t>
            </a:r>
            <a:endParaRPr lang="es-MX" dirty="0">
              <a:effectLst/>
            </a:endParaRPr>
          </a:p>
          <a:p>
            <a:pPr lvl="0" algn="just"/>
            <a:r>
              <a:rPr lang="es-MX" sz="1200" kern="1200" dirty="0">
                <a:solidFill>
                  <a:schemeClr val="tx1"/>
                </a:solidFill>
                <a:effectLst/>
                <a:latin typeface="+mn-lt"/>
                <a:ea typeface="+mn-ea"/>
                <a:cs typeface="+mn-cs"/>
              </a:rPr>
              <a:t>-El análisis de riesgos; </a:t>
            </a:r>
            <a:endParaRPr lang="es-MX" dirty="0">
              <a:effectLst/>
            </a:endParaRPr>
          </a:p>
          <a:p>
            <a:pPr lvl="0" algn="just"/>
            <a:r>
              <a:rPr lang="es-MX" sz="1200" kern="1200" dirty="0">
                <a:solidFill>
                  <a:schemeClr val="tx1"/>
                </a:solidFill>
                <a:effectLst/>
                <a:latin typeface="+mn-lt"/>
                <a:ea typeface="+mn-ea"/>
                <a:cs typeface="+mn-cs"/>
              </a:rPr>
              <a:t>-El análisis de brecha; </a:t>
            </a:r>
            <a:endParaRPr lang="es-MX" dirty="0">
              <a:effectLst/>
            </a:endParaRPr>
          </a:p>
          <a:p>
            <a:pPr lvl="0" algn="just"/>
            <a:r>
              <a:rPr lang="es-MX" sz="1200" kern="1200" dirty="0">
                <a:solidFill>
                  <a:schemeClr val="tx1"/>
                </a:solidFill>
                <a:effectLst/>
                <a:latin typeface="+mn-lt"/>
                <a:ea typeface="+mn-ea"/>
                <a:cs typeface="+mn-cs"/>
              </a:rPr>
              <a:t>-El plan de trabajo; </a:t>
            </a:r>
            <a:endParaRPr lang="es-MX" dirty="0">
              <a:effectLst/>
            </a:endParaRPr>
          </a:p>
          <a:p>
            <a:pPr lvl="0" algn="just"/>
            <a:r>
              <a:rPr lang="es-MX" sz="1200" kern="1200" dirty="0">
                <a:solidFill>
                  <a:schemeClr val="tx1"/>
                </a:solidFill>
                <a:effectLst/>
                <a:latin typeface="+mn-lt"/>
                <a:ea typeface="+mn-ea"/>
                <a:cs typeface="+mn-cs"/>
              </a:rPr>
              <a:t>-Mecanismos de monitoreo y revisión de las medidas de seguridad, y </a:t>
            </a:r>
            <a:endParaRPr lang="es-MX" dirty="0">
              <a:effectLst/>
            </a:endParaRPr>
          </a:p>
          <a:p>
            <a:pPr lvl="0" algn="just"/>
            <a:r>
              <a:rPr lang="es-MX" sz="1200" kern="1200" dirty="0">
                <a:solidFill>
                  <a:schemeClr val="tx1"/>
                </a:solidFill>
                <a:effectLst/>
                <a:latin typeface="+mn-lt"/>
                <a:ea typeface="+mn-ea"/>
                <a:cs typeface="+mn-cs"/>
              </a:rPr>
              <a:t>-El programa general de capacitación. </a:t>
            </a:r>
            <a:endParaRPr lang="es-MX" dirty="0">
              <a:effectLst/>
            </a:endParaRPr>
          </a:p>
          <a:p>
            <a:pPr marL="171450" indent="-171450" algn="just">
              <a:buFont typeface="Arial" panose="020B0604020202020204" pitchFamily="34" charset="0"/>
              <a:buChar char="•"/>
            </a:pPr>
            <a:r>
              <a:rPr lang="es-MX" sz="1200" kern="1200" dirty="0">
                <a:solidFill>
                  <a:schemeClr val="tx1"/>
                </a:solidFill>
                <a:effectLst/>
                <a:latin typeface="+mn-lt"/>
                <a:ea typeface="+mn-ea"/>
                <a:cs typeface="+mn-cs"/>
              </a:rPr>
              <a:t>Se actualizará cuando ocurran los siguientes eventos: </a:t>
            </a:r>
          </a:p>
          <a:p>
            <a:pPr lvl="0" algn="just"/>
            <a:r>
              <a:rPr lang="es-MX" sz="1200" kern="1200" dirty="0">
                <a:solidFill>
                  <a:schemeClr val="tx1"/>
                </a:solidFill>
                <a:effectLst/>
                <a:latin typeface="+mn-lt"/>
                <a:ea typeface="+mn-ea"/>
                <a:cs typeface="+mn-cs"/>
              </a:rPr>
              <a:t>-Se produzcan modificaciones sustanciales al tratamiento de datos personales que deriven en un cambio en el nivel de riesgo; </a:t>
            </a:r>
            <a:endParaRPr lang="es-MX" dirty="0">
              <a:effectLst/>
            </a:endParaRPr>
          </a:p>
          <a:p>
            <a:pPr lvl="0" algn="just"/>
            <a:r>
              <a:rPr lang="es-MX" sz="1200" kern="1200" dirty="0">
                <a:solidFill>
                  <a:schemeClr val="tx1"/>
                </a:solidFill>
                <a:effectLst/>
                <a:latin typeface="+mn-lt"/>
                <a:ea typeface="+mn-ea"/>
                <a:cs typeface="+mn-cs"/>
              </a:rPr>
              <a:t>-Como resultado de un proceso de mejora continua, derivado del monitoreo y revisión del sistema de gestión; </a:t>
            </a:r>
            <a:endParaRPr lang="es-MX" dirty="0">
              <a:effectLst/>
            </a:endParaRPr>
          </a:p>
          <a:p>
            <a:pPr lvl="0" algn="just"/>
            <a:r>
              <a:rPr lang="es-MX" sz="1200" kern="1200" dirty="0">
                <a:solidFill>
                  <a:schemeClr val="tx1"/>
                </a:solidFill>
                <a:effectLst/>
                <a:latin typeface="+mn-lt"/>
                <a:ea typeface="+mn-ea"/>
                <a:cs typeface="+mn-cs"/>
              </a:rPr>
              <a:t>-Como resultado de un proceso de mejora para mitigar el impacto de una vulneración a la seguridad ocurrida, y </a:t>
            </a:r>
            <a:endParaRPr lang="es-MX" dirty="0">
              <a:effectLst/>
            </a:endParaRPr>
          </a:p>
          <a:p>
            <a:pPr lvl="0" algn="just"/>
            <a:r>
              <a:rPr lang="es-MX" sz="1200" kern="1200" dirty="0">
                <a:solidFill>
                  <a:schemeClr val="tx1"/>
                </a:solidFill>
                <a:effectLst/>
                <a:latin typeface="+mn-lt"/>
                <a:ea typeface="+mn-ea"/>
                <a:cs typeface="+mn-cs"/>
              </a:rPr>
              <a:t>-Implementación de acciones correctivas y preventivas ante una vulneración de seguridad. </a:t>
            </a:r>
            <a:endParaRPr lang="es-MX" dirty="0">
              <a:effectLst/>
            </a:endParaRPr>
          </a:p>
          <a:p>
            <a:pPr lvl="0" algn="just"/>
            <a:endParaRPr lang="es-MX"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En caso de una vulneración a la seguridad, el responsable deberá implementar acciones preventivas y correctivas para adecuar las medidas de seguridad y el tratamiento de los datos personales para evitar que la vulneración se repita. </a:t>
            </a:r>
          </a:p>
          <a:p>
            <a:pPr algn="just"/>
            <a:r>
              <a:rPr lang="es-MX"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Vulneraciones de seguridad, en cualquier fase del tratamiento: </a:t>
            </a:r>
          </a:p>
          <a:p>
            <a:pPr lvl="0" algn="just"/>
            <a:r>
              <a:rPr lang="es-MX" sz="1200" kern="1200" dirty="0">
                <a:solidFill>
                  <a:schemeClr val="tx1"/>
                </a:solidFill>
                <a:effectLst/>
                <a:latin typeface="+mn-lt"/>
                <a:ea typeface="+mn-ea"/>
                <a:cs typeface="+mn-cs"/>
              </a:rPr>
              <a:t>-La pérdida o destrucción no autorizada; </a:t>
            </a:r>
          </a:p>
          <a:p>
            <a:pPr lvl="0" algn="just"/>
            <a:r>
              <a:rPr lang="es-MX" sz="1200" kern="1200" dirty="0">
                <a:solidFill>
                  <a:schemeClr val="tx1"/>
                </a:solidFill>
                <a:effectLst/>
                <a:latin typeface="+mn-lt"/>
                <a:ea typeface="+mn-ea"/>
                <a:cs typeface="+mn-cs"/>
              </a:rPr>
              <a:t>-El robo, extravío o copia no autorizada; </a:t>
            </a:r>
          </a:p>
          <a:p>
            <a:pPr lvl="0" algn="just"/>
            <a:r>
              <a:rPr lang="es-MX" sz="1200" kern="1200" dirty="0">
                <a:solidFill>
                  <a:schemeClr val="tx1"/>
                </a:solidFill>
                <a:effectLst/>
                <a:latin typeface="+mn-lt"/>
                <a:ea typeface="+mn-ea"/>
                <a:cs typeface="+mn-cs"/>
              </a:rPr>
              <a:t>-El uso, acceso o tratamiento no autorizado, o </a:t>
            </a:r>
          </a:p>
          <a:p>
            <a:pPr lvl="0" algn="just"/>
            <a:r>
              <a:rPr lang="es-MX" sz="1200" kern="1200" dirty="0">
                <a:solidFill>
                  <a:schemeClr val="tx1"/>
                </a:solidFill>
                <a:effectLst/>
                <a:latin typeface="+mn-lt"/>
                <a:ea typeface="+mn-ea"/>
                <a:cs typeface="+mn-cs"/>
              </a:rPr>
              <a:t>-El daño, la alteración o modificación no autorizada. </a:t>
            </a:r>
          </a:p>
          <a:p>
            <a:pPr algn="just"/>
            <a:r>
              <a:rPr lang="es-MX"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es-MX" sz="1200" kern="1200" dirty="0">
                <a:solidFill>
                  <a:schemeClr val="tx1"/>
                </a:solidFill>
                <a:effectLst/>
                <a:latin typeface="+mn-lt"/>
                <a:ea typeface="+mn-ea"/>
                <a:cs typeface="+mn-cs"/>
              </a:rPr>
              <a:t>El responsable deberá informar al titular: </a:t>
            </a:r>
          </a:p>
          <a:p>
            <a:pPr lvl="0" algn="just"/>
            <a:r>
              <a:rPr lang="es-MX" sz="1200" kern="1200" dirty="0">
                <a:solidFill>
                  <a:schemeClr val="tx1"/>
                </a:solidFill>
                <a:effectLst/>
                <a:latin typeface="+mn-lt"/>
                <a:ea typeface="+mn-ea"/>
                <a:cs typeface="+mn-cs"/>
              </a:rPr>
              <a:t>-La naturaleza del incidente; </a:t>
            </a:r>
          </a:p>
          <a:p>
            <a:pPr lvl="0" algn="just"/>
            <a:r>
              <a:rPr lang="es-MX" sz="1200" kern="1200" dirty="0">
                <a:solidFill>
                  <a:schemeClr val="tx1"/>
                </a:solidFill>
                <a:effectLst/>
                <a:latin typeface="+mn-lt"/>
                <a:ea typeface="+mn-ea"/>
                <a:cs typeface="+mn-cs"/>
              </a:rPr>
              <a:t>-Los datos personales comprometidos; </a:t>
            </a:r>
          </a:p>
          <a:p>
            <a:pPr lvl="0" algn="just"/>
            <a:r>
              <a:rPr lang="es-MX" sz="1200" kern="1200" dirty="0">
                <a:solidFill>
                  <a:schemeClr val="tx1"/>
                </a:solidFill>
                <a:effectLst/>
                <a:latin typeface="+mn-lt"/>
                <a:ea typeface="+mn-ea"/>
                <a:cs typeface="+mn-cs"/>
              </a:rPr>
              <a:t>-Las recomendaciones al titular acerca de las medidas que éste pueda adoptar para proteger sus intereses; </a:t>
            </a:r>
          </a:p>
          <a:p>
            <a:pPr lvl="0" algn="just"/>
            <a:r>
              <a:rPr lang="es-MX" sz="1200" kern="1200" dirty="0">
                <a:solidFill>
                  <a:schemeClr val="tx1"/>
                </a:solidFill>
                <a:effectLst/>
                <a:latin typeface="+mn-lt"/>
                <a:ea typeface="+mn-ea"/>
                <a:cs typeface="+mn-cs"/>
              </a:rPr>
              <a:t>-Las acciones correctivas realizadas de forma inmediata, y </a:t>
            </a:r>
          </a:p>
          <a:p>
            <a:pPr lvl="0" algn="just"/>
            <a:r>
              <a:rPr lang="es-MX" sz="1200" kern="1200" dirty="0">
                <a:solidFill>
                  <a:schemeClr val="tx1"/>
                </a:solidFill>
                <a:effectLst/>
                <a:latin typeface="+mn-lt"/>
                <a:ea typeface="+mn-ea"/>
                <a:cs typeface="+mn-cs"/>
              </a:rPr>
              <a:t>-Los medios donde puede obtener más información al respecto. </a:t>
            </a:r>
          </a:p>
          <a:p>
            <a:pPr algn="just"/>
            <a:r>
              <a:rPr lang="es-MX" sz="1200" kern="1200" dirty="0">
                <a:solidFill>
                  <a:schemeClr val="tx1"/>
                </a:solidFill>
                <a:effectLst/>
                <a:latin typeface="+mn-lt"/>
                <a:ea typeface="+mn-ea"/>
                <a:cs typeface="+mn-cs"/>
              </a:rPr>
              <a:t> </a:t>
            </a:r>
          </a:p>
          <a:p>
            <a:pPr algn="just"/>
            <a:r>
              <a:rPr lang="es-MX" sz="1200" b="1" kern="1200" dirty="0">
                <a:solidFill>
                  <a:schemeClr val="tx1"/>
                </a:solidFill>
                <a:effectLst/>
                <a:latin typeface="+mn-lt"/>
                <a:ea typeface="+mn-ea"/>
                <a:cs typeface="+mn-cs"/>
              </a:rPr>
              <a:t>Confidencialidad</a:t>
            </a:r>
            <a:endParaRPr lang="es-MX" sz="1200" kern="1200" dirty="0">
              <a:solidFill>
                <a:schemeClr val="tx1"/>
              </a:solidFill>
              <a:effectLst/>
              <a:latin typeface="+mn-lt"/>
              <a:ea typeface="+mn-ea"/>
              <a:cs typeface="+mn-cs"/>
            </a:endParaRPr>
          </a:p>
          <a:p>
            <a:pPr algn="just"/>
            <a:r>
              <a:rPr lang="es-MX" sz="1200" kern="1200" dirty="0">
                <a:solidFill>
                  <a:schemeClr val="tx1"/>
                </a:solidFill>
                <a:effectLst/>
                <a:latin typeface="+mn-lt"/>
                <a:ea typeface="+mn-ea"/>
                <a:cs typeface="+mn-cs"/>
              </a:rPr>
              <a:t>El responsable deberá establecer controles o mecanismos que tengan por objeto que todas aquellas personas que intervengan en cualquier fase del tratamiento de los datos personales, guarden confidencialidad respecto de éstos, obligación que subsistirá aún después de finalizar sus relaciones con el mismo. </a:t>
            </a:r>
          </a:p>
          <a:p>
            <a:pPr algn="just"/>
            <a:r>
              <a:rPr lang="es-MX" sz="1200" kern="1200" dirty="0">
                <a:solidFill>
                  <a:schemeClr val="tx1"/>
                </a:solidFill>
                <a:effectLst/>
                <a:latin typeface="+mn-lt"/>
                <a:ea typeface="+mn-ea"/>
                <a:cs typeface="+mn-cs"/>
              </a:rPr>
              <a:t> </a:t>
            </a:r>
          </a:p>
          <a:p>
            <a:pPr algn="just"/>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17</a:t>
            </a:fld>
            <a:endParaRPr lang="es-MX"/>
          </a:p>
        </p:txBody>
      </p:sp>
    </p:spTree>
    <p:extLst>
      <p:ext uri="{BB962C8B-B14F-4D97-AF65-F5344CB8AC3E}">
        <p14:creationId xmlns:p14="http://schemas.microsoft.com/office/powerpoint/2010/main" val="142637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sz="1200" kern="1200" dirty="0">
                <a:solidFill>
                  <a:schemeClr val="tx1"/>
                </a:solidFill>
                <a:effectLst/>
                <a:latin typeface="+mn-lt"/>
                <a:ea typeface="+mn-ea"/>
                <a:cs typeface="+mn-cs"/>
              </a:rPr>
              <a:t>Por “Responsable” debe entenderse aquél que decide sobre el tratamiento de datos personales y son aquellos señalados como sujetos obligados en el artículo 1 de la LGPDPPSO.</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“Encargado” es aquella persona física o jurídica, pública o privada, ajena a la organización del responsable, que sola o conjuntamente con otras trate datos personales a nombre y por cuenta del responsable.</a:t>
            </a: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18</a:t>
            </a:fld>
            <a:endParaRPr lang="es-MX"/>
          </a:p>
        </p:txBody>
      </p:sp>
    </p:spTree>
    <p:extLst>
      <p:ext uri="{BB962C8B-B14F-4D97-AF65-F5344CB8AC3E}">
        <p14:creationId xmlns:p14="http://schemas.microsoft.com/office/powerpoint/2010/main" val="426754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sz="1200" kern="1200" dirty="0">
                <a:solidFill>
                  <a:schemeClr val="tx1"/>
                </a:solidFill>
                <a:effectLst/>
                <a:latin typeface="+mn-lt"/>
                <a:ea typeface="+mn-ea"/>
                <a:cs typeface="+mn-cs"/>
              </a:rPr>
              <a:t>El encargado llevará cabo sus funciones sin ostentar poder alguno de decisión, debiendo limitar sus actuaciones a los términos fijados por el responsable.</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La relación entre el responsable y el encargado deberá estar formalizada mediante contrato o cualquier otro instrumento jurídico que decida el responsable, previendo, por lo menos, las siguientes cláusulas:</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Realizar el tratamiento de los datos personales conforme a las instrucciones del responsable.</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Abstenerse de tratar los datos personales para finalidades distintas a las instruidas por el responsable.</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Implementar las medidas de seguridad conforme a los instrumentos jurídicos aplicables.</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Informar al responsable cuando ocurra una vulneración a los datos personales que trata por sus instrucciones.</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Guardar confidencialidad respecto de los datos personales tratados.</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Suprimir o devolver los datos personales objeto de tratamiento una vez cumplida la relación jurídica con el responsable, siempre y cuando no exista una previsión legal que exija la conservación de los datos personales.</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Abstenerse de transferir los datos personales salvo en el caso de que el responsable así lo determine, o la comunicación derive de una subcontratación, o por mandato expreso de la autoridad competente. </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Cuando el encargado incumpla las instrucciones del responsable y decida por sí mismo sobre el tratamiento de los datos personales, asumirá el carácter de responsable conforme a la legislación en la materia que le resulte aplicable.</a:t>
            </a:r>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19</a:t>
            </a:fld>
            <a:endParaRPr lang="es-MX"/>
          </a:p>
        </p:txBody>
      </p:sp>
    </p:spTree>
    <p:extLst>
      <p:ext uri="{BB962C8B-B14F-4D97-AF65-F5344CB8AC3E}">
        <p14:creationId xmlns:p14="http://schemas.microsoft.com/office/powerpoint/2010/main" val="183442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just">
              <a:buFont typeface="Arial" panose="020B0604020202020204" pitchFamily="34" charset="0"/>
              <a:buChar char="•"/>
            </a:pPr>
            <a:r>
              <a:rPr lang="es-MX" dirty="0">
                <a:latin typeface="Arial Narrow" panose="020B0606020202030204" pitchFamily="34" charset="0"/>
              </a:rPr>
              <a:t>Surgimiento y aplicación de la informática</a:t>
            </a:r>
            <a:r>
              <a:rPr lang="es-MX" baseline="0" dirty="0">
                <a:latin typeface="Arial Narrow" panose="020B0606020202030204" pitchFamily="34" charset="0"/>
              </a:rPr>
              <a:t> con fines de la automatización de datos personales. </a:t>
            </a:r>
            <a:r>
              <a:rPr lang="es-MX" sz="1200" kern="1200" dirty="0">
                <a:solidFill>
                  <a:schemeClr val="tx1"/>
                </a:solidFill>
                <a:effectLst/>
                <a:latin typeface="+mn-lt"/>
                <a:ea typeface="+mn-ea"/>
                <a:cs typeface="+mn-cs"/>
              </a:rPr>
              <a:t>Máquina</a:t>
            </a:r>
            <a:r>
              <a:rPr lang="es-MX" sz="1200" kern="1200" baseline="0" dirty="0">
                <a:solidFill>
                  <a:schemeClr val="tx1"/>
                </a:solidFill>
                <a:effectLst/>
                <a:latin typeface="+mn-lt"/>
                <a:ea typeface="+mn-ea"/>
                <a:cs typeface="+mn-cs"/>
              </a:rPr>
              <a:t> Hollerith, primera máquina de aplicación en la informática y tratamiento automatizado de información.</a:t>
            </a:r>
          </a:p>
          <a:p>
            <a:pPr marL="0" indent="0" algn="just">
              <a:buFont typeface="Arial" panose="020B0604020202020204" pitchFamily="34" charset="0"/>
              <a:buNone/>
            </a:pPr>
            <a:r>
              <a:rPr lang="es-MX" sz="1200" kern="1200" baseline="0" dirty="0">
                <a:solidFill>
                  <a:schemeClr val="tx1"/>
                </a:solidFill>
                <a:effectLst/>
                <a:latin typeface="+mn-lt"/>
                <a:ea typeface="+mn-ea"/>
                <a:cs typeface="+mn-cs"/>
              </a:rPr>
              <a:t> </a:t>
            </a:r>
            <a:endParaRPr lang="es-MX" baseline="0" dirty="0">
              <a:latin typeface="Arial Narrow" panose="020B060602020203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Arial Narrow" panose="020B0606020202030204" pitchFamily="34" charset="0"/>
                <a:ea typeface="+mn-ea"/>
                <a:cs typeface="+mn-cs"/>
              </a:rPr>
              <a:t>Trajo consigo la creación de grandes bases de datos automatizados, susceptibles de ser apropiadas por terceras personas con finalidades diferentes o contrarias a los intereses de los titulares de la información.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kern="1200" dirty="0">
              <a:solidFill>
                <a:schemeClr val="tx1"/>
              </a:solidFill>
              <a:effectLst/>
              <a:latin typeface="Arial Narrow" panose="020B0606020202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Arial Narrow" panose="020B0606020202030204" pitchFamily="34" charset="0"/>
                <a:ea typeface="+mn-ea"/>
                <a:cs typeface="+mn-cs"/>
              </a:rPr>
              <a:t>Esta avance</a:t>
            </a:r>
            <a:r>
              <a:rPr lang="es-MX" sz="1200" kern="1200" baseline="0" dirty="0">
                <a:solidFill>
                  <a:schemeClr val="tx1"/>
                </a:solidFill>
                <a:effectLst/>
                <a:latin typeface="Arial Narrow" panose="020B0606020202030204" pitchFamily="34" charset="0"/>
                <a:ea typeface="+mn-ea"/>
                <a:cs typeface="+mn-cs"/>
              </a:rPr>
              <a:t> tecnológico p</a:t>
            </a:r>
            <a:r>
              <a:rPr lang="es-MX" sz="1200" kern="1200" dirty="0">
                <a:solidFill>
                  <a:schemeClr val="tx1"/>
                </a:solidFill>
                <a:effectLst/>
                <a:latin typeface="Arial Narrow" panose="020B0606020202030204" pitchFamily="34" charset="0"/>
                <a:ea typeface="+mn-ea"/>
                <a:cs typeface="+mn-cs"/>
              </a:rPr>
              <a:t>ermitió vislumbrar efectos positivos y negativos de acuerdo con los fines de la automatización de los</a:t>
            </a:r>
            <a:r>
              <a:rPr lang="es-MX" sz="1200" kern="1200" baseline="0" dirty="0">
                <a:solidFill>
                  <a:schemeClr val="tx1"/>
                </a:solidFill>
                <a:effectLst/>
                <a:latin typeface="Arial Narrow" panose="020B0606020202030204" pitchFamily="34" charset="0"/>
                <a:ea typeface="+mn-ea"/>
                <a:cs typeface="+mn-cs"/>
              </a:rPr>
              <a:t> datos personales</a:t>
            </a:r>
            <a:r>
              <a:rPr lang="es-MX" sz="1200" kern="1200" dirty="0">
                <a:solidFill>
                  <a:schemeClr val="tx1"/>
                </a:solidFill>
                <a:effectLst/>
                <a:latin typeface="Arial Narrow" panose="020B0606020202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kern="1200" dirty="0">
              <a:solidFill>
                <a:schemeClr val="tx1"/>
              </a:solidFill>
              <a:effectLst/>
              <a:latin typeface="Arial Narrow" panose="020B0606020202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Arial Narrow" panose="020B0606020202030204" pitchFamily="34" charset="0"/>
                <a:ea typeface="+mn-ea"/>
                <a:cs typeface="+mn-cs"/>
              </a:rPr>
              <a:t>Un efecto positivo</a:t>
            </a:r>
            <a:r>
              <a:rPr lang="es-MX" sz="1200" kern="1200" baseline="0" dirty="0">
                <a:solidFill>
                  <a:schemeClr val="tx1"/>
                </a:solidFill>
                <a:effectLst/>
                <a:latin typeface="Arial Narrow" panose="020B0606020202030204" pitchFamily="34" charset="0"/>
                <a:ea typeface="+mn-ea"/>
                <a:cs typeface="+mn-cs"/>
              </a:rPr>
              <a:t> fue la</a:t>
            </a:r>
            <a:r>
              <a:rPr lang="es-MX" sz="1200" kern="1200" dirty="0">
                <a:solidFill>
                  <a:schemeClr val="tx1"/>
                </a:solidFill>
                <a:effectLst/>
                <a:latin typeface="+mn-lt"/>
                <a:ea typeface="+mn-ea"/>
                <a:cs typeface="+mn-cs"/>
              </a:rPr>
              <a:t> utilización de la Máquina</a:t>
            </a:r>
            <a:r>
              <a:rPr lang="es-MX" sz="1200" kern="1200" baseline="0" dirty="0">
                <a:solidFill>
                  <a:schemeClr val="tx1"/>
                </a:solidFill>
                <a:effectLst/>
                <a:latin typeface="+mn-lt"/>
                <a:ea typeface="+mn-ea"/>
                <a:cs typeface="+mn-cs"/>
              </a:rPr>
              <a:t> Hollerith, </a:t>
            </a:r>
            <a:r>
              <a:rPr lang="es-MX" sz="1200" kern="1200" dirty="0">
                <a:solidFill>
                  <a:schemeClr val="tx1"/>
                </a:solidFill>
                <a:effectLst/>
                <a:latin typeface="+mn-lt"/>
                <a:ea typeface="+mn-ea"/>
                <a:cs typeface="+mn-cs"/>
              </a:rPr>
              <a:t>para el censo de 1890 en Estados Unidos, que</a:t>
            </a:r>
            <a:r>
              <a:rPr lang="es-MX" sz="1200" kern="1200" baseline="0" dirty="0">
                <a:solidFill>
                  <a:schemeClr val="tx1"/>
                </a:solidFill>
                <a:effectLst/>
                <a:latin typeface="+mn-lt"/>
                <a:ea typeface="+mn-ea"/>
                <a:cs typeface="+mn-cs"/>
              </a:rPr>
              <a:t> redujo el tiempo a dos años para el análisis de datos.</a:t>
            </a:r>
            <a:endParaRPr lang="es-MX" sz="1200" kern="1200" dirty="0">
              <a:solidFill>
                <a:schemeClr val="tx1"/>
              </a:solidFill>
              <a:effectLst/>
              <a:latin typeface="Arial Narrow" panose="020B0606020202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1200" kern="1200" dirty="0">
              <a:solidFill>
                <a:schemeClr val="tx1"/>
              </a:solidFill>
              <a:effectLst/>
              <a:latin typeface="Arial Narrow" panose="020B0606020202030204" pitchFamily="34" charset="0"/>
              <a:ea typeface="+mn-ea"/>
              <a:cs typeface="+mn-cs"/>
            </a:endParaRPr>
          </a:p>
          <a:p>
            <a:pPr marL="171450" indent="-171450" algn="just">
              <a:buFont typeface="Arial" panose="020B0604020202020204" pitchFamily="34" charset="0"/>
              <a:buChar char="•"/>
            </a:pPr>
            <a:endParaRPr lang="es-MX" baseline="0" dirty="0">
              <a:latin typeface="Arial Narrow" panose="020B0606020202030204" pitchFamily="34" charset="0"/>
            </a:endParaRPr>
          </a:p>
          <a:p>
            <a:pPr marL="171450" indent="-171450">
              <a:buFont typeface="Arial" panose="020B0604020202020204" pitchFamily="34" charset="0"/>
              <a:buChar char="•"/>
            </a:pPr>
            <a:endParaRPr lang="es-MX" baseline="0" dirty="0"/>
          </a:p>
          <a:p>
            <a:pPr marL="171450" indent="-171450">
              <a:buFont typeface="Arial" panose="020B0604020202020204" pitchFamily="34" charset="0"/>
              <a:buChar char="•"/>
            </a:pPr>
            <a:endParaRPr lang="es-MX" baseline="0" dirty="0"/>
          </a:p>
          <a:p>
            <a:pPr marL="171450" indent="-171450">
              <a:buFont typeface="Arial" panose="020B0604020202020204" pitchFamily="34" charset="0"/>
              <a:buChar char="•"/>
            </a:pPr>
            <a:endParaRPr lang="es-MX" baseline="0" dirty="0"/>
          </a:p>
          <a:p>
            <a:pPr marL="171450" indent="-171450">
              <a:buFont typeface="Arial" panose="020B0604020202020204" pitchFamily="34" charset="0"/>
              <a:buChar char="•"/>
            </a:pPr>
            <a:endParaRPr lang="es-MX" dirty="0">
              <a:solidFill>
                <a:schemeClr val="tx1"/>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85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mn-lt"/>
                <a:ea typeface="+mn-ea"/>
                <a:cs typeface="+mn-cs"/>
              </a:rPr>
              <a:t>“Transferencia”</a:t>
            </a:r>
            <a:r>
              <a:rPr lang="es-MX" sz="1200" b="1"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Toda comunicación de datos personales dentro o fuera del territorio mexicano, realizada a persona distinta del titular, del responsable o del encargado.</a:t>
            </a:r>
          </a:p>
          <a:p>
            <a:pPr marL="171450" indent="-171450">
              <a:buFont typeface="Arial" panose="020B0604020202020204" pitchFamily="34" charset="0"/>
              <a:buChar char="•"/>
            </a:pPr>
            <a:endParaRPr lang="es-MX" dirty="0"/>
          </a:p>
          <a:p>
            <a:pPr marL="171450" indent="-171450">
              <a:buFont typeface="Arial" panose="020B0604020202020204" pitchFamily="34" charset="0"/>
              <a:buChar char="•"/>
            </a:pPr>
            <a:r>
              <a:rPr lang="es-MX" sz="1200" kern="1200" dirty="0">
                <a:solidFill>
                  <a:schemeClr val="tx1"/>
                </a:solidFill>
                <a:effectLst/>
                <a:latin typeface="+mn-lt"/>
                <a:ea typeface="+mn-ea"/>
                <a:cs typeface="+mn-cs"/>
              </a:rPr>
              <a:t>El responsable podrá realizar transferencias de datos personales sin necesidad de requerir el consentimiento del titular, en los siguientes supuestos: </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esté prevista en esta Ley u otras leyes, convenios o Tratados Internacionales suscritos y ratificados por México;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 realice entre responsables, siempre y cuando los datos personales se utilicen para el ejercicio de facultades propias, compatibles o análogas con la finalidad que motivó el tratamiento de los datos personales;</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legalmente exigida para la investigación y persecución de los delitos, así como la procuración o administración de justicia;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precisa para el reconocimiento, ejercicio o defensa de un derecho ante autoridad competente, siempre y cuando medie el requerimiento de esta última;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necesaria para la prevención o el diagnóstico médico, la prestación de asistencia sanitaria, tratamiento médico o la gestión de servicios sanitarios, siempre y cuando dichos fines sean acreditados;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precisa para el mantenimiento o cumplimiento de una relación jurídica entre el responsable y el titular;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necesaria por virtud de un contrato celebrado o por celebrar en interés del titular, por el responsable y un tercero;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se trate de los casos en los que el responsable no esté obligado a recabar el consentimiento del titular para el tratamiento y transmisión de sus datos personales, conforme a lo dispuesto en el artículo 22 de la presente Ley, o </a:t>
            </a:r>
          </a:p>
          <a:p>
            <a:pPr marL="628650" lvl="1" indent="-171450">
              <a:buFont typeface="Arial" panose="020B0604020202020204" pitchFamily="34" charset="0"/>
              <a:buChar char="•"/>
            </a:pPr>
            <a:r>
              <a:rPr lang="es-MX" sz="1200" kern="1200" dirty="0">
                <a:solidFill>
                  <a:schemeClr val="tx1"/>
                </a:solidFill>
                <a:effectLst/>
                <a:latin typeface="+mn-lt"/>
                <a:ea typeface="+mn-ea"/>
                <a:cs typeface="+mn-cs"/>
              </a:rPr>
              <a:t>Cuando la transferencia sea necesaria por razones de seguridad nacional.</a:t>
            </a:r>
          </a:p>
          <a:p>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Toda transferencia de datos personales, sea ésta nacional o internacional, se encuentra sujeta al consentimiento de su titular.</a:t>
            </a:r>
          </a:p>
          <a:p>
            <a:r>
              <a:rPr lang="es-MX" sz="1200" kern="1200" dirty="0">
                <a:solidFill>
                  <a:schemeClr val="tx1"/>
                </a:solidFill>
                <a:effectLst/>
                <a:latin typeface="+mn-lt"/>
                <a:ea typeface="+mn-ea"/>
                <a:cs typeface="+mn-cs"/>
              </a:rPr>
              <a:t> </a:t>
            </a:r>
          </a:p>
          <a:p>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20</a:t>
            </a:fld>
            <a:endParaRPr lang="es-MX"/>
          </a:p>
        </p:txBody>
      </p:sp>
    </p:spTree>
    <p:extLst>
      <p:ext uri="{BB962C8B-B14F-4D97-AF65-F5344CB8AC3E}">
        <p14:creationId xmlns:p14="http://schemas.microsoft.com/office/powerpoint/2010/main" val="25733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sz="1200" kern="1200" dirty="0">
                <a:solidFill>
                  <a:schemeClr val="tx1"/>
                </a:solidFill>
                <a:effectLst/>
                <a:latin typeface="+mn-lt"/>
                <a:ea typeface="+mn-ea"/>
                <a:cs typeface="+mn-cs"/>
              </a:rPr>
              <a:t>Toda transferencia deberá formalizarse mediante la suscripción de cláusulas contractuales, convenios de colaboración o cualquier otro instrumento jurídico que permita demostrar el alcance del tratamiento de los datos personales, así como las obligaciones y responsabilidades asumidas por las partes.</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 Cuando la transferencia sea nacional, el receptor de los datos personales deberá tratar los datos personales, comprometiéndose a garantizar su confidencialidad y únicamente los utilizará para los fines que fueron transferidos atendiendo a lo convenido en el aviso de privacidad que le será comunicado por el responsable transferente.</a:t>
            </a:r>
          </a:p>
          <a:p>
            <a:pPr marL="0" indent="0">
              <a:buFont typeface="Arial" panose="020B0604020202020204" pitchFamily="34" charset="0"/>
              <a:buNone/>
            </a:pPr>
            <a:r>
              <a:rPr lang="es-MX"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El responsable sólo podrá transferir o hacer remisión de datos personales fuera del territorio nacional cuando el tercero receptor o el encargado se obligue a proteger los datos personales conforme a los principios y deberes que establece la presente Ley y las disposiciones que resulten aplicables en la materia.</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En toda transferencia de datos personales, el responsable deberá comunicar al receptor de los datos personales el aviso de privacidad conforme al cual se tratan los datos personales frente al titular. </a:t>
            </a:r>
          </a:p>
          <a:p>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21</a:t>
            </a:fld>
            <a:endParaRPr lang="es-MX"/>
          </a:p>
        </p:txBody>
      </p:sp>
    </p:spTree>
    <p:extLst>
      <p:ext uri="{BB962C8B-B14F-4D97-AF65-F5344CB8AC3E}">
        <p14:creationId xmlns:p14="http://schemas.microsoft.com/office/powerpoint/2010/main" val="368465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Las remisiones nacionales e internacionales de datos personales que se realicen entre responsable y encargado no requerirán ser informadas al titular, ni contar con su consentimiento.</a:t>
            </a:r>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22</a:t>
            </a:fld>
            <a:endParaRPr lang="es-MX"/>
          </a:p>
        </p:txBody>
      </p:sp>
    </p:spTree>
    <p:extLst>
      <p:ext uri="{BB962C8B-B14F-4D97-AF65-F5344CB8AC3E}">
        <p14:creationId xmlns:p14="http://schemas.microsoft.com/office/powerpoint/2010/main" val="189801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Cada responsable contará con un Comité de Transparencia quien será la autoridad máxima en materia de protección de datos personales.</a:t>
            </a:r>
          </a:p>
          <a:p>
            <a:r>
              <a:rPr lang="es-MX" sz="1200" kern="1200" dirty="0">
                <a:solidFill>
                  <a:schemeClr val="tx1"/>
                </a:solidFill>
                <a:effectLst/>
                <a:latin typeface="+mn-lt"/>
                <a:ea typeface="+mn-ea"/>
                <a:cs typeface="+mn-cs"/>
              </a:rPr>
              <a:t> </a:t>
            </a:r>
          </a:p>
          <a:p>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23</a:t>
            </a:fld>
            <a:endParaRPr lang="es-MX"/>
          </a:p>
        </p:txBody>
      </p:sp>
    </p:spTree>
    <p:extLst>
      <p:ext uri="{BB962C8B-B14F-4D97-AF65-F5344CB8AC3E}">
        <p14:creationId xmlns:p14="http://schemas.microsoft.com/office/powerpoint/2010/main" val="11692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Comité de Transparencia tendrá las siguientes funciones: </a:t>
            </a:r>
          </a:p>
          <a:p>
            <a:r>
              <a:rPr lang="es-MX"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Coordinar, supervisar y realizar las acciones necesarias para garantizar el derecho a la protección de los datos personales en la organización del responsable, de conformidad con las disposiciones previstas en la presente Ley y en aquellas disposiciones que resulten aplicables en la materia;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Instituir, en su caso, procedimientos internos para asegurar la mayor eficiencia en la gestión de las solicitudes para el ejercicio de los derechos ARCO;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Confirmar, modificar o revocar las determinaciones en las que se declare la inexistencia de los datos personales, o se niegue por cualquier causa el ejercicio de alguno de los derechos ARCO;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Establecer y supervisar la aplicación de criterios específicos que resulten necesarios para una mejor observancia de la presente Ley y en aquellas disposiciones que resulten aplicables en la materia;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Supervisar, en coordinación con las áreas o unidades administrativas competentes, el cumplimiento de las medidas, controles y acciones previstas en el documento de seguridad;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Dar seguimiento y cumplimiento a las resoluciones emitidas por el Instituto y los organismos garantes, según corresponda;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Establecer programas de capacitación y actualización para los servidores públicos en materia de protección de datos personales, y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Dar vista al órgano interno de control o instancia equivalente en aquellos casos en que tenga conocimiento, en el ejercicio de sus atribuciones, de una presunta irregularidad respecto de determinado tratamiento de datos personales; particularmente en casos relacionados con la declaración de inexistencia que realicen los responsables.</a:t>
            </a:r>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24</a:t>
            </a:fld>
            <a:endParaRPr lang="es-MX"/>
          </a:p>
        </p:txBody>
      </p:sp>
    </p:spTree>
    <p:extLst>
      <p:ext uri="{BB962C8B-B14F-4D97-AF65-F5344CB8AC3E}">
        <p14:creationId xmlns:p14="http://schemas.microsoft.com/office/powerpoint/2010/main" val="51582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25</a:t>
            </a:fld>
            <a:endParaRPr lang="es-MX"/>
          </a:p>
        </p:txBody>
      </p:sp>
    </p:spTree>
    <p:extLst>
      <p:ext uri="{BB962C8B-B14F-4D97-AF65-F5344CB8AC3E}">
        <p14:creationId xmlns:p14="http://schemas.microsoft.com/office/powerpoint/2010/main" val="3981997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Cada responsable contará con una Unidad de Transparencia que tendrá las siguientes funciones:</a:t>
            </a:r>
          </a:p>
          <a:p>
            <a:r>
              <a:rPr lang="es-MX"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Auxiliar y orientar al titular que lo requiera con relación al ejercicio del derecho a la protección de datos personales;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Gestionar las solicitudes para el ejercicio de los derechos ARCO;</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Establecer mecanismos para asegurar que los datos personales solo se entreguen a su titular o su representante debidamente acreditados;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Informar al titular o su representante el monto de los costos a cubrir por la reproducción y envío de los datos personales, con base en lo establecido en las disposiciones normativas aplicables;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Proponer al Comité de Transparencia los procedimientos internos que aseguren y fortalezcan mayor eficiencia en la gestión de las solicitudes para el ejercicio de los derechos ARCO;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Aplicar instrumentos de evaluación de calidad sobre la gestión de las solicitudes para el ejercicio de los derechos ARCO, y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Asesorar a las áreas adscritas al responsable en materia de protección de datos personales.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Los responsables que en el ejercicio de sus funciones sustantivas lleven a cabo tratamientos de datos personales relevantes o intensivos, podrán designar a un oficial de protección de datos personales, especializado en la materia, quien realizará las atribuciones mencionadas en este artículo y formará parte de la Unidad de Transparencia. </a:t>
            </a:r>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26</a:t>
            </a:fld>
            <a:endParaRPr lang="es-MX"/>
          </a:p>
        </p:txBody>
      </p:sp>
    </p:spTree>
    <p:extLst>
      <p:ext uri="{BB962C8B-B14F-4D97-AF65-F5344CB8AC3E}">
        <p14:creationId xmlns:p14="http://schemas.microsoft.com/office/powerpoint/2010/main" val="39965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a:solidFill>
                  <a:schemeClr val="tx1"/>
                </a:solidFill>
                <a:latin typeface="+mn-lt"/>
                <a:ea typeface="+mn-ea"/>
                <a:cs typeface="+mn-cs"/>
              </a:rPr>
              <a:t>Los responsables que en el ejercicio de sus funciones sustantivas lleven a cabo tratamientos de datos personales relevantes o intensivos, podrán designar a un oficial de protección de datos personales, especializado en la materia, quien realizará las atribuciones mencionadas en este artículo y formará parte de la Unidad de Transparencia. </a:t>
            </a:r>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27</a:t>
            </a:fld>
            <a:endParaRPr lang="es-MX"/>
          </a:p>
        </p:txBody>
      </p:sp>
    </p:spTree>
    <p:extLst>
      <p:ext uri="{BB962C8B-B14F-4D97-AF65-F5344CB8AC3E}">
        <p14:creationId xmlns:p14="http://schemas.microsoft.com/office/powerpoint/2010/main" val="378362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Los derechos de acceso, rectificación, cancelación y oposición al tratamiento de datos personales.</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En todo momento el titular o su representante podrán solicitar al responsable, el acceso, rectificación, cancelación u oposición al tratamiento de los datos personales que le conciernen. El ejercicio de cualquiera de los derechos ARCO no es requisito previo, ni impide el ejercicio de otro.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Acceso. - El titular tendrá derecho de acceder a sus datos personales que obren en posesión del responsable, así como conocer la información relacionada con las condiciones y generalidades de su tratamiento.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Rectificación.- El titular tendrá derecho a solicitar al responsable la rectificación o corrección de sus datos personales, cuando estos resulten ser inexactos, incompletos o no se encuentren actualizados.</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Cancelación.- El titular tendrá derecho a solicitar la cancelación de sus datos personales de los archivos, registros, expedientes y sistemas del responsable, a fin de que los mismos ya no estén en su posesión y dejen de ser tratados por este último.</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Oposición.- El titular podrá oponerse al tratamiento de sus datos personales o exigir que se cese en el mismo, cuando: </a:t>
            </a:r>
          </a:p>
          <a:p>
            <a:pPr lvl="0"/>
            <a:r>
              <a:rPr lang="es-MX" sz="1200" kern="1200" dirty="0">
                <a:solidFill>
                  <a:schemeClr val="tx1"/>
                </a:solidFill>
                <a:effectLst/>
                <a:latin typeface="+mn-lt"/>
                <a:ea typeface="+mn-ea"/>
                <a:cs typeface="+mn-cs"/>
              </a:rPr>
              <a:t>Aun siendo lícito el tratamiento, el mismo debe cesar para evitar que su persistencia cause un daño o perjuicio al titular, y</a:t>
            </a:r>
          </a:p>
          <a:p>
            <a:pPr lvl="0"/>
            <a:r>
              <a:rPr lang="es-MX" sz="1200" kern="1200" dirty="0">
                <a:solidFill>
                  <a:schemeClr val="tx1"/>
                </a:solidFill>
                <a:effectLst/>
                <a:latin typeface="+mn-lt"/>
                <a:ea typeface="+mn-ea"/>
                <a:cs typeface="+mn-cs"/>
              </a:rPr>
              <a:t>Sus datos personales sean objeto de un tratamiento automatizado, el cual le produzca efectos jurídicos no deseados o afecte de manera significativa sus intereses, derechos o libertades, y estén destinados a evaluar, sin intervención humana, determinados aspectos personales del mismo o analizar o predecir, en particular, su rendimiento profesional, situación económica, estado de salud, preferencias sexuales, fiabilidad o comportamiento.</a:t>
            </a: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28</a:t>
            </a:fld>
            <a:endParaRPr lang="es-MX"/>
          </a:p>
        </p:txBody>
      </p:sp>
    </p:spTree>
    <p:extLst>
      <p:ext uri="{BB962C8B-B14F-4D97-AF65-F5344CB8AC3E}">
        <p14:creationId xmlns:p14="http://schemas.microsoft.com/office/powerpoint/2010/main" val="339501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29</a:t>
            </a:fld>
            <a:endParaRPr lang="es-MX"/>
          </a:p>
        </p:txBody>
      </p:sp>
    </p:spTree>
    <p:extLst>
      <p:ext uri="{BB962C8B-B14F-4D97-AF65-F5344CB8AC3E}">
        <p14:creationId xmlns:p14="http://schemas.microsoft.com/office/powerpoint/2010/main" val="137396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mn-lt"/>
                <a:ea typeface="+mn-ea"/>
                <a:cs typeface="+mn-cs"/>
              </a:rPr>
              <a:t>Fue hasta la Alemania nazi que los registros y la tecnología Hollerith se comenzaron a utilizar como instrumento de control social,  a partir de la tecnología de las tarjetas horadadas y su lectura por las máquinas procesadoras de información automática, identificando con rapidez y precisión a los judíos de la población alemana.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mn-lt"/>
                <a:ea typeface="+mn-ea"/>
                <a:cs typeface="+mn-cs"/>
              </a:rPr>
              <a:t>En 1933 se efectuó el primer censo en el que a partir de la información obtenida se implementó la Ley para la Prevención de Descendencia con Enfermedades Hereditarias en la que a partir de la información obtenida se dictaminó la esterilización de personas con enfermedades hereditarias: mentales y discapacidades físicas.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mn-lt"/>
                <a:ea typeface="+mn-ea"/>
                <a:cs typeface="+mn-cs"/>
              </a:rPr>
              <a:t>Para el fin de la Segunda Guerra Mundial se esterilizaron cerca de 400 mil personas.</a:t>
            </a:r>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642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titular, por sí mismo o a través de su representante, podrán interponer un recurso de revisión ante el Instituto o, en su caso, ante los Organismos garantes o la Unidad de Transparencia del responsable que haya conocido de la solicitud para el ejercicio de los derechos ARCO, dentro de un plazo que no podrá exceder de quince días contados a partir del siguiente a la fecha de la notificación de la respuesta.</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Transcurrido el plazo previsto para dar respuesta a una solicitud para el ejercicio de los derechos ARCO sin que se haya emitido ésta, el titular o, en su caso, su representante podrán interponer el recurso de revisión dentro de los quince días siguientes al que haya vencido el plazo para dar respuesta.</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Si en el escrito de interposición del recurso de revisión el titular no cumple con alguno de los requisitos previstos en el artículo 105 de la presente Ley y el Instituto y los Organismos garantes, según corresponda, no cuenten con elementos para subsanarlos, éstos deberán requerir al titular, por una sola ocasión, la información que subsane las omisiones en un plazo que no podrá exceder de cinco días, contados a partir del día siguiente de la presentación del escrito.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titular contará con un plazo que no podrá exceder de cinco días, contados a partir del día siguiente al de la notificación de la prevención, para subsanar las omisiones, con el apercibimiento de que en caso de no cumplir con el requerimiento, se desechará el recurso de revisión.</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Cuando el Instituto, o en su caso, los Organismos garantes, determinen durante la sustanciación del recurso de revisión que se pudo haber incurrido en una probable responsabilidad por el incumplimiento a las obligaciones previstas en la presente Ley y demás disposiciones que resulten aplicables en la materia, deberán hacerlo del conocimiento del órgano interno de control o de la instancia competente para que ésta inicie, en su caso, el procedimiento de responsabilidad respectivo.</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Una vez admitido el recurso de revisión, el Instituto o, en su caso, los Organismos garantes podrán buscar una conciliación entre el titular y el responsable. De llegar a un acuerdo, éste se hará constar por escrito y tendrá efectos vinculantes. El recurso de revisión quedará sin materia y el Instituto, o en su caso, los Organismos garantes, deberán verificar el cumplimiento del acuerdo respectivo.</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Instituto y los Organismos garantes resolverán el recurso de revisión en un plazo que no podrá exceder de cuarenta días, el cual podrá ampliarse hasta por veinte días por una sola vez.</a:t>
            </a:r>
          </a:p>
          <a:p>
            <a:r>
              <a:rPr lang="es-MX" sz="1200" kern="1200" dirty="0">
                <a:solidFill>
                  <a:schemeClr val="tx1"/>
                </a:solidFill>
                <a:effectLst/>
                <a:latin typeface="+mn-lt"/>
                <a:ea typeface="+mn-ea"/>
                <a:cs typeface="+mn-cs"/>
              </a:rPr>
              <a:t> </a:t>
            </a: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30</a:t>
            </a:fld>
            <a:endParaRPr lang="es-MX"/>
          </a:p>
        </p:txBody>
      </p:sp>
    </p:spTree>
    <p:extLst>
      <p:ext uri="{BB962C8B-B14F-4D97-AF65-F5344CB8AC3E}">
        <p14:creationId xmlns:p14="http://schemas.microsoft.com/office/powerpoint/2010/main" val="264992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Portabilidad es el derecho a obtener del responsable una copia de los datos objeto de tratamiento en un formato electrónico estructurado y comúnmente utilizado que le permita seguir utilizándolos.</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Cuando el titular haya facilitado los datos personales y el tratamiento se base en el consentimiento o en un contrato, tendrá derecho a transmitir dichos datos personales y cualquier otra información que haya facilitado y que se conserve en un sistema de tratamiento automatizado a otro sistema en un formato electrónico comúnmente utilizado, sin impedimentos por parte del responsable del tratamiento de quien se retiren los datos personales. </a:t>
            </a: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31</a:t>
            </a:fld>
            <a:endParaRPr lang="es-MX"/>
          </a:p>
        </p:txBody>
      </p:sp>
    </p:spTree>
    <p:extLst>
      <p:ext uri="{BB962C8B-B14F-4D97-AF65-F5344CB8AC3E}">
        <p14:creationId xmlns:p14="http://schemas.microsoft.com/office/powerpoint/2010/main" val="178028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MX" sz="1200" b="0" kern="1200" dirty="0">
                <a:solidFill>
                  <a:schemeClr val="tx1"/>
                </a:solidFill>
                <a:effectLst/>
                <a:latin typeface="+mn-lt"/>
                <a:ea typeface="+mn-ea"/>
                <a:cs typeface="+mn-cs"/>
              </a:rPr>
              <a:t>En 1939 se realiza un censo de índole racial, </a:t>
            </a:r>
            <a:r>
              <a:rPr lang="es-MX" sz="1200" kern="1200" dirty="0">
                <a:solidFill>
                  <a:schemeClr val="tx1"/>
                </a:solidFill>
                <a:effectLst/>
                <a:latin typeface="+mn-lt"/>
                <a:ea typeface="+mn-ea"/>
                <a:cs typeface="+mn-cs"/>
              </a:rPr>
              <a:t>del cual se obtuvo información detallada sobre la ascendencia, creencia religiosa de la</a:t>
            </a:r>
            <a:r>
              <a:rPr lang="es-MX" sz="1200" kern="1200" baseline="0" dirty="0">
                <a:solidFill>
                  <a:schemeClr val="tx1"/>
                </a:solidFill>
                <a:effectLst/>
                <a:latin typeface="+mn-lt"/>
                <a:ea typeface="+mn-ea"/>
                <a:cs typeface="+mn-cs"/>
              </a:rPr>
              <a:t> población Alemana</a:t>
            </a:r>
            <a:r>
              <a:rPr lang="es-MX" sz="1200" kern="1200" dirty="0">
                <a:solidFill>
                  <a:schemeClr val="tx1"/>
                </a:solidFill>
                <a:effectLst/>
                <a:latin typeface="+mn-lt"/>
                <a:ea typeface="+mn-ea"/>
                <a:cs typeface="+mn-cs"/>
              </a:rPr>
              <a:t>. Posteriormente se obtuvo información de todos los judíos residentes en Alemania,</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con datos de género, edad y los antes mencionados. </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Asimismo, se crearon tarjetas de identidad que incluían la fotografía de la persona y eran de uso obligatorio.</a:t>
            </a:r>
          </a:p>
          <a:p>
            <a:pPr marL="0" indent="0">
              <a:buFont typeface="Arial" panose="020B0604020202020204" pitchFamily="34" charset="0"/>
              <a:buNone/>
            </a:pPr>
            <a:r>
              <a:rPr lang="es-MX"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Las consecuencias fueron la exacerbación del antisemitismo racial y genocidio.</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MX" dirty="0"/>
              <a:t>Al final de la Segunda Guerra Mundial, en el Holocausto fueron exterminados alrededor de 6 millones de judíos.</a:t>
            </a:r>
          </a:p>
          <a:p>
            <a:pPr marL="0" indent="0">
              <a:buFont typeface="Arial" panose="020B0604020202020204" pitchFamily="34" charset="0"/>
              <a:buNone/>
            </a:pPr>
            <a:r>
              <a:rPr lang="es-MX"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Con ello se muestra la potencialidad de los bancos de datos, los cuales vulneraron</a:t>
            </a:r>
            <a:r>
              <a:rPr lang="es-MX" sz="1200" kern="1200" baseline="0" dirty="0">
                <a:solidFill>
                  <a:schemeClr val="tx1"/>
                </a:solidFill>
                <a:effectLst/>
                <a:latin typeface="+mn-lt"/>
                <a:ea typeface="+mn-ea"/>
                <a:cs typeface="+mn-cs"/>
              </a:rPr>
              <a:t> derechos fundamentales como la vida y la libertad.</a:t>
            </a:r>
            <a:endParaRPr lang="es-MX"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40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Sistema social impuesto en Sudáfrica desde 1948 y hasta 1991 en el que se discriminaba y segregaba a la población del país entre negros y blancos, otros que habitaban en la región como los grupos de origen mixto y asiático, con ascendencia india y malaya.</a:t>
            </a:r>
          </a:p>
          <a:p>
            <a:pPr marL="171450" indent="-171450">
              <a:buFont typeface="Arial" panose="020B0604020202020204" pitchFamily="34" charset="0"/>
              <a:buChar char="•"/>
            </a:pPr>
            <a:endParaRPr lang="es-MX"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En este periodo se emitió, entre otras leyes, la </a:t>
            </a:r>
            <a:r>
              <a:rPr lang="es-MX" sz="1200" b="0" kern="1200" dirty="0">
                <a:solidFill>
                  <a:schemeClr val="tx1"/>
                </a:solidFill>
                <a:effectLst/>
                <a:latin typeface="+mn-lt"/>
                <a:ea typeface="+mn-ea"/>
                <a:cs typeface="+mn-cs"/>
              </a:rPr>
              <a:t>Ley de Registro de Población N° 30 de 1950  </a:t>
            </a:r>
            <a:r>
              <a:rPr lang="es-MX" sz="1200" kern="1200" dirty="0">
                <a:solidFill>
                  <a:schemeClr val="tx1"/>
                </a:solidFill>
                <a:effectLst/>
                <a:latin typeface="+mn-lt"/>
                <a:ea typeface="+mn-ea"/>
                <a:cs typeface="+mn-cs"/>
              </a:rPr>
              <a:t>que supuso la creación de un registro de población en el que se anotaba el estado racial de cada persona. </a:t>
            </a:r>
          </a:p>
          <a:p>
            <a:pPr marL="0" indent="0">
              <a:buFont typeface="Arial" panose="020B0604020202020204" pitchFamily="34" charset="0"/>
              <a:buNone/>
            </a:pPr>
            <a:r>
              <a:rPr lang="es-MX"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A partir de este tipo de registro de identificación fue posible  establecer distinciones, exclusiones, restricciones y limitaciones fundadas en datos como raza, color, ascendencia y origen nacional o étnico que concluían</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en la discriminación y segregación</a:t>
            </a:r>
            <a:r>
              <a:rPr lang="es-MX" sz="1200" kern="1200" baseline="0" dirty="0">
                <a:solidFill>
                  <a:schemeClr val="tx1"/>
                </a:solidFill>
                <a:effectLst/>
                <a:latin typeface="+mn-lt"/>
                <a:ea typeface="+mn-ea"/>
                <a:cs typeface="+mn-cs"/>
              </a:rPr>
              <a:t> de </a:t>
            </a:r>
            <a:r>
              <a:rPr lang="es-MX" sz="1200" kern="1200" dirty="0">
                <a:solidFill>
                  <a:schemeClr val="tx1"/>
                </a:solidFill>
                <a:effectLst/>
                <a:latin typeface="+mn-lt"/>
                <a:ea typeface="+mn-ea"/>
                <a:cs typeface="+mn-cs"/>
              </a:rPr>
              <a:t>la población negra, asiáticos y grupos de origen mixto.</a:t>
            </a:r>
          </a:p>
          <a:p>
            <a:pPr marL="0" lvl="0" indent="0">
              <a:buFont typeface="Arial" panose="020B0604020202020204" pitchFamily="34" charset="0"/>
              <a:buNone/>
            </a:pPr>
            <a:r>
              <a:rPr lang="es-MX"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La Asamblea General de Naciones Unidas determinó este periodo como crimen de lesa humanidad derivando en una violación notoria contra la conciencia y la dignidad de la población negra.</a:t>
            </a:r>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8DF20-F441-46B6-B57C-F45F5CCBC5BD}"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9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s-MX" baseline="0" dirty="0"/>
              <a:t>A partir del tratamiento automatizado de la información, los avances en las Tecnologías de la Información </a:t>
            </a:r>
            <a:r>
              <a:rPr lang="es-MX" altLang="es-MX" dirty="0"/>
              <a:t>y sus implicaciones en el uso de la información de las personas,</a:t>
            </a:r>
            <a:r>
              <a:rPr lang="es-MX" altLang="es-MX" baseline="0" dirty="0"/>
              <a:t> propiciaron el origen del </a:t>
            </a:r>
            <a:r>
              <a:rPr lang="es-MX" altLang="es-MX" dirty="0"/>
              <a:t>derecho relacionado con la protección de los datos personales.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s-MX"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ltLang="es-MX" sz="1200" dirty="0"/>
              <a:t>Carta de Derechos Fundamentales de la Unión Europea (2000). Se reconoce en su artículo 8, la</a:t>
            </a:r>
            <a:r>
              <a:rPr lang="es-MX" altLang="es-MX" sz="1200" baseline="0" dirty="0"/>
              <a:t> protección de datos de carácter personal,</a:t>
            </a:r>
            <a:r>
              <a:rPr lang="es-MX" altLang="es-MX" sz="1200" dirty="0"/>
              <a:t> como un derecho diferente al</a:t>
            </a:r>
            <a:r>
              <a:rPr lang="es-MX" altLang="es-MX" sz="1200" baseline="0" dirty="0"/>
              <a:t> derecho a la privacidad y la intimidad. Se constituye como un derecho autónomo.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altLang="es-MX"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altLang="es-MX" sz="1200" baseline="0" dirty="0"/>
              <a:t>A nivel nacional: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ltLang="es-MX" sz="1200" baseline="0" dirty="0"/>
              <a:t>Reforma al artículo 16 de la Constitución Política de los Estados Unidos Mexicanos (2009). Se reconoce el derecho a la protección de datos personales y se constituye como un derecho humano.  </a:t>
            </a:r>
            <a:r>
              <a:rPr lang="es-MX" altLang="es-MX"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altLang="es-MX"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70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A</a:t>
            </a:r>
            <a:r>
              <a:rPr lang="es-MX" sz="1200" kern="1200" baseline="0" dirty="0">
                <a:solidFill>
                  <a:schemeClr val="tx1"/>
                </a:solidFill>
                <a:effectLst/>
                <a:latin typeface="+mn-lt"/>
                <a:ea typeface="+mn-ea"/>
                <a:cs typeface="+mn-cs"/>
              </a:rPr>
              <a:t> partir de la reforma constitucional que reconoce el derecho a la protección de datos personales como derecho humano, México </a:t>
            </a:r>
            <a:r>
              <a:rPr lang="es-MX" sz="1200" kern="1200" dirty="0">
                <a:solidFill>
                  <a:schemeClr val="tx1"/>
                </a:solidFill>
                <a:effectLst/>
                <a:latin typeface="+mn-lt"/>
                <a:ea typeface="+mn-ea"/>
                <a:cs typeface="+mn-cs"/>
              </a:rPr>
              <a:t>emite</a:t>
            </a:r>
            <a:r>
              <a:rPr lang="es-MX" sz="1200" kern="1200" baseline="0" dirty="0">
                <a:solidFill>
                  <a:schemeClr val="tx1"/>
                </a:solidFill>
                <a:effectLst/>
                <a:latin typeface="+mn-lt"/>
                <a:ea typeface="+mn-ea"/>
                <a:cs typeface="+mn-cs"/>
              </a:rPr>
              <a:t> en 2010 la primer ley </a:t>
            </a:r>
            <a:r>
              <a:rPr lang="es-MX" sz="1200" b="0" i="0" kern="1200" dirty="0">
                <a:solidFill>
                  <a:schemeClr val="tx1"/>
                </a:solidFill>
                <a:effectLst/>
                <a:latin typeface="+mn-lt"/>
                <a:ea typeface="+mn-ea"/>
                <a:cs typeface="+mn-cs"/>
              </a:rPr>
              <a:t>en materia de protección de datos personales en posesión de particulares.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Asimismo, en</a:t>
            </a:r>
            <a:r>
              <a:rPr lang="es-MX" sz="1200" b="0" i="0" kern="1200" baseline="0" dirty="0">
                <a:solidFill>
                  <a:schemeClr val="tx1"/>
                </a:solidFill>
                <a:effectLst/>
                <a:latin typeface="+mn-lt"/>
                <a:ea typeface="+mn-ea"/>
                <a:cs typeface="+mn-cs"/>
              </a:rPr>
              <a:t> el año en curso, se emitió la primera ley en materia de protección de datos personales en posesión de Sujetos Obligados.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baseline="0" dirty="0">
                <a:solidFill>
                  <a:schemeClr val="tx1"/>
                </a:solidFill>
                <a:effectLst/>
                <a:latin typeface="+mn-lt"/>
                <a:ea typeface="+mn-ea"/>
                <a:cs typeface="+mn-cs"/>
              </a:rPr>
              <a:t>Por lo que, actualmente, México cuenta con dos instrumentos normativos correspondientes al sector público y privado, cuyo objeto es la protección de los datos personales y la regulación de su tratamiento ya sean en sistemas automáticos o físicos.</a:t>
            </a:r>
            <a:endParaRPr lang="es-MX"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41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Cada uno como servidor público forma parte del compromiso institucional del Estado Mexicano de respetar y proteger los derechos humanos ante cualquier circunstancia que atente contra la dignidad humana y tenga por objeto menoscabar los derechos y libertades de las personas.</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Por ende,</a:t>
            </a:r>
            <a:r>
              <a:rPr lang="es-MX" sz="1200" kern="1200" baseline="0" dirty="0">
                <a:solidFill>
                  <a:schemeClr val="tx1"/>
                </a:solidFill>
                <a:effectLst/>
                <a:latin typeface="+mn-lt"/>
                <a:ea typeface="+mn-ea"/>
                <a:cs typeface="+mn-cs"/>
              </a:rPr>
              <a:t> s</a:t>
            </a:r>
            <a:r>
              <a:rPr lang="es-MX" sz="1200" kern="1200" dirty="0">
                <a:solidFill>
                  <a:schemeClr val="tx1"/>
                </a:solidFill>
                <a:effectLst/>
                <a:latin typeface="+mn-lt"/>
                <a:ea typeface="+mn-ea"/>
                <a:cs typeface="+mn-cs"/>
              </a:rPr>
              <a:t>on depositarios del respeto al derecho humano de la protección de datos personales, en</a:t>
            </a:r>
            <a:r>
              <a:rPr lang="es-MX" sz="1200" kern="1200" baseline="0" dirty="0">
                <a:solidFill>
                  <a:schemeClr val="tx1"/>
                </a:solidFill>
                <a:effectLst/>
                <a:latin typeface="+mn-lt"/>
                <a:ea typeface="+mn-ea"/>
                <a:cs typeface="+mn-cs"/>
              </a:rPr>
              <a:t> su actuar cotidiano, d</a:t>
            </a:r>
            <a:r>
              <a:rPr lang="es-MX" sz="1200" kern="1200" dirty="0">
                <a:solidFill>
                  <a:schemeClr val="tx1"/>
                </a:solidFill>
                <a:effectLst/>
                <a:latin typeface="+mn-lt"/>
                <a:ea typeface="+mn-ea"/>
                <a:cs typeface="+mn-cs"/>
              </a:rPr>
              <a:t>ebiendo orientar su actuación con conciencia y responsabilidad para garantizar el respeto, la defensa y protección de los datos personales de las personas</a:t>
            </a:r>
            <a:r>
              <a:rPr lang="es-MX" sz="1200" kern="1200" baseline="0" dirty="0">
                <a:solidFill>
                  <a:schemeClr val="tx1"/>
                </a:solidFill>
                <a:effectLst/>
                <a:latin typeface="+mn-lt"/>
                <a:ea typeface="+mn-ea"/>
                <a:cs typeface="+mn-cs"/>
              </a:rPr>
              <a:t> en posesión de la Comisión y </a:t>
            </a:r>
            <a:r>
              <a:rPr lang="es-MX" sz="1200" kern="1200" dirty="0">
                <a:solidFill>
                  <a:schemeClr val="tx1"/>
                </a:solidFill>
                <a:effectLst/>
                <a:latin typeface="+mn-lt"/>
                <a:ea typeface="+mn-ea"/>
                <a:cs typeface="+mn-cs"/>
              </a:rPr>
              <a:t>sean usados de forma adecuada para permitir el ejercicio de otros derechos, como es el caso, el derecho a la salud; y evitar daños a la intimidad y privacidad</a:t>
            </a:r>
            <a:r>
              <a:rPr lang="es-MX" sz="1200" kern="1200" baseline="0" dirty="0">
                <a:solidFill>
                  <a:schemeClr val="tx1"/>
                </a:solidFill>
                <a:effectLst/>
                <a:latin typeface="+mn-lt"/>
                <a:ea typeface="+mn-ea"/>
                <a:cs typeface="+mn-cs"/>
              </a:rPr>
              <a:t> de las personas.</a:t>
            </a:r>
            <a:r>
              <a:rPr lang="es-MX"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E872D-AEB8-4372-BB1D-1FAAC50A9B67}"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366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Objeto de la ley </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La presente Ley es de orden público y de observancia general en toda la República, reglamentaria de los artículos 6o., Base A y 16, segundo párrafo, de la Constitución Política de los Estados Unidos Mexicanos, en materia de protección de datos personales en posesión de sujetos obligados.</a:t>
            </a:r>
            <a:endParaRPr lang="es-MX" dirty="0">
              <a:effectLst/>
            </a:endParaRP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Establecer las </a:t>
            </a:r>
            <a:r>
              <a:rPr lang="es-MX" sz="1200" b="1" kern="1200" dirty="0">
                <a:solidFill>
                  <a:schemeClr val="tx1"/>
                </a:solidFill>
                <a:effectLst/>
                <a:latin typeface="+mn-lt"/>
                <a:ea typeface="+mn-ea"/>
                <a:cs typeface="+mn-cs"/>
              </a:rPr>
              <a:t>bases</a:t>
            </a:r>
            <a:r>
              <a:rPr lang="es-MX" sz="1200" kern="1200" dirty="0">
                <a:solidFill>
                  <a:schemeClr val="tx1"/>
                </a:solidFill>
                <a:effectLst/>
                <a:latin typeface="+mn-lt"/>
                <a:ea typeface="+mn-ea"/>
                <a:cs typeface="+mn-cs"/>
              </a:rPr>
              <a:t>, </a:t>
            </a:r>
            <a:r>
              <a:rPr lang="es-MX" sz="1200" b="1" kern="1200" dirty="0">
                <a:solidFill>
                  <a:schemeClr val="tx1"/>
                </a:solidFill>
                <a:effectLst/>
                <a:latin typeface="+mn-lt"/>
                <a:ea typeface="+mn-ea"/>
                <a:cs typeface="+mn-cs"/>
              </a:rPr>
              <a:t>principios</a:t>
            </a:r>
            <a:r>
              <a:rPr lang="es-MX" sz="1200" kern="1200" dirty="0">
                <a:solidFill>
                  <a:schemeClr val="tx1"/>
                </a:solidFill>
                <a:effectLst/>
                <a:latin typeface="+mn-lt"/>
                <a:ea typeface="+mn-ea"/>
                <a:cs typeface="+mn-cs"/>
              </a:rPr>
              <a:t> y </a:t>
            </a:r>
            <a:r>
              <a:rPr lang="es-MX" sz="1200" b="1" kern="1200" dirty="0">
                <a:solidFill>
                  <a:schemeClr val="tx1"/>
                </a:solidFill>
                <a:effectLst/>
                <a:latin typeface="+mn-lt"/>
                <a:ea typeface="+mn-ea"/>
                <a:cs typeface="+mn-cs"/>
              </a:rPr>
              <a:t>procedimientos</a:t>
            </a:r>
            <a:r>
              <a:rPr lang="es-MX" sz="1200" kern="1200" dirty="0">
                <a:solidFill>
                  <a:schemeClr val="tx1"/>
                </a:solidFill>
                <a:effectLst/>
                <a:latin typeface="+mn-lt"/>
                <a:ea typeface="+mn-ea"/>
                <a:cs typeface="+mn-cs"/>
              </a:rPr>
              <a:t> para garantizar el derecho que tiene toda persona a la protección de sus datos personales, en posesión de sujetos obligados.</a:t>
            </a:r>
            <a:endParaRPr lang="es-MX" dirty="0">
              <a:effectLst/>
            </a:endParaRPr>
          </a:p>
          <a:p>
            <a:endParaRPr lang="es-MX" dirty="0"/>
          </a:p>
        </p:txBody>
      </p:sp>
      <p:sp>
        <p:nvSpPr>
          <p:cNvPr id="4" name="Marcador de número de diapositiva 3"/>
          <p:cNvSpPr>
            <a:spLocks noGrp="1"/>
          </p:cNvSpPr>
          <p:nvPr>
            <p:ph type="sldNum" sz="quarter" idx="10"/>
          </p:nvPr>
        </p:nvSpPr>
        <p:spPr/>
        <p:txBody>
          <a:bodyPr/>
          <a:lstStyle/>
          <a:p>
            <a:fld id="{BB38DF20-F441-46B6-B57C-F45F5CCBC5BD}" type="slidenum">
              <a:rPr lang="es-MX" smtClean="0"/>
              <a:t>9</a:t>
            </a:fld>
            <a:endParaRPr lang="es-MX"/>
          </a:p>
        </p:txBody>
      </p:sp>
    </p:spTree>
    <p:extLst>
      <p:ext uri="{BB962C8B-B14F-4D97-AF65-F5344CB8AC3E}">
        <p14:creationId xmlns:p14="http://schemas.microsoft.com/office/powerpoint/2010/main" val="10544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19796519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40629263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849678580"/>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78557214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738865419"/>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659880" y="5530"/>
            <a:ext cx="10515600" cy="1119232"/>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702049239"/>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659880" y="5530"/>
            <a:ext cx="10515600" cy="1119232"/>
          </a:xfrm>
          <a:prstGeom prst="rect">
            <a:avLst/>
          </a:prstGeom>
        </p:spPr>
        <p:txBody>
          <a:bodyPr/>
          <a:lstStyle/>
          <a:p>
            <a:r>
              <a:rPr lang="es-ES"/>
              <a:t>Haga clic para modificar el estilo de título del patrón</a:t>
            </a:r>
            <a:endParaRPr lang="es-MX"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56687623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659880" y="5530"/>
            <a:ext cx="10515600" cy="921062"/>
          </a:xfrm>
          <a:prstGeom prst="rect">
            <a:avLst/>
          </a:prstGeom>
        </p:spPr>
        <p:txBody>
          <a:bodyPr/>
          <a:lstStyle>
            <a:lvl1pPr>
              <a:defRPr>
                <a:solidFill>
                  <a:schemeClr val="bg1"/>
                </a:solidFill>
              </a:defRPr>
            </a:lvl1p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2774643493"/>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659880" y="5530"/>
            <a:ext cx="10515600" cy="1119232"/>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222477321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659880" y="5530"/>
            <a:ext cx="10515600" cy="1119232"/>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A829E67-8BA4-46F3-831E-A8C94F43C444}" type="datetimeFigureOut">
              <a:rPr lang="es-MX" smtClean="0"/>
              <a:t>13/08/2018</a:t>
            </a:fld>
            <a:endParaRPr lang="es-MX"/>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285014525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89980948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94206922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417957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262913250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22317901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
        <p:nvSpPr>
          <p:cNvPr id="5" name="4 Rectángulo"/>
          <p:cNvSpPr/>
          <p:nvPr/>
        </p:nvSpPr>
        <p:spPr>
          <a:xfrm>
            <a:off x="0" y="0"/>
            <a:ext cx="12192000" cy="980728"/>
          </a:xfrm>
          <a:prstGeom prst="rect">
            <a:avLst/>
          </a:prstGeom>
          <a:solidFill>
            <a:srgbClr val="2A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90510806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117185075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829E67-8BA4-46F3-831E-A8C94F43C444}" type="datetimeFigureOut">
              <a:rPr lang="es-MX" smtClean="0"/>
              <a:t>13/08/2018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90860169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29E67-8BA4-46F3-831E-A8C94F43C444}" type="datetimeFigureOut">
              <a:rPr lang="es-MX" smtClean="0"/>
              <a:t>13/08/2018</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2F99C-B5C2-45EA-BEAF-E898FDD661AC}" type="slidenum">
              <a:rPr lang="es-MX" smtClean="0"/>
              <a:t>‹Nº›</a:t>
            </a:fld>
            <a:endParaRPr lang="es-MX"/>
          </a:p>
        </p:txBody>
      </p:sp>
      <p:pic>
        <p:nvPicPr>
          <p:cNvPr id="7" name="Imagen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3353"/>
            <a:ext cx="1659880" cy="953379"/>
          </a:xfrm>
          <a:prstGeom prst="rect">
            <a:avLst/>
          </a:prstGeom>
        </p:spPr>
      </p:pic>
      <p:sp>
        <p:nvSpPr>
          <p:cNvPr id="8" name="CuadroTexto 7"/>
          <p:cNvSpPr txBox="1"/>
          <p:nvPr/>
        </p:nvSpPr>
        <p:spPr>
          <a:xfrm>
            <a:off x="1659880" y="0"/>
            <a:ext cx="10532120" cy="950026"/>
          </a:xfrm>
          <a:prstGeom prst="rect">
            <a:avLst/>
          </a:prstGeom>
          <a:solidFill>
            <a:srgbClr val="006666"/>
          </a:solidFill>
        </p:spPr>
        <p:txBody>
          <a:bodyPr wrap="square" rtlCol="0">
            <a:spAutoFit/>
          </a:bodyPr>
          <a:lstStyle/>
          <a:p>
            <a:endParaRPr lang="es-MX" dirty="0">
              <a:solidFill>
                <a:prstClr val="black"/>
              </a:solidFill>
            </a:endParaRPr>
          </a:p>
        </p:txBody>
      </p:sp>
    </p:spTree>
    <p:extLst>
      <p:ext uri="{BB962C8B-B14F-4D97-AF65-F5344CB8AC3E}">
        <p14:creationId xmlns:p14="http://schemas.microsoft.com/office/powerpoint/2010/main" val="171801889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0" r:id="rId13"/>
    <p:sldLayoutId id="2147483731" r:id="rId14"/>
    <p:sldLayoutId id="2147483732" r:id="rId15"/>
    <p:sldLayoutId id="2147483733" r:id="rId16"/>
    <p:sldLayoutId id="2147483734" r:id="rId17"/>
    <p:sldLayoutId id="2147483735" r:id="rId18"/>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gi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6.jp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7.jpe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8.jp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g"/><Relationship Id="rId3" Type="http://schemas.openxmlformats.org/officeDocument/2006/relationships/image" Target="../media/image49.jpg"/><Relationship Id="rId7" Type="http://schemas.openxmlformats.org/officeDocument/2006/relationships/image" Target="../media/image53.jpg"/><Relationship Id="rId12"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2.png"/><Relationship Id="rId11" Type="http://schemas.openxmlformats.org/officeDocument/2006/relationships/image" Target="../media/image57.jpg"/><Relationship Id="rId5" Type="http://schemas.openxmlformats.org/officeDocument/2006/relationships/image" Target="../media/image51.jpg"/><Relationship Id="rId10" Type="http://schemas.openxmlformats.org/officeDocument/2006/relationships/image" Target="../media/image56.png"/><Relationship Id="rId4" Type="http://schemas.openxmlformats.org/officeDocument/2006/relationships/image" Target="../media/image50.jp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9.jpg"/><Relationship Id="rId5" Type="http://schemas.openxmlformats.org/officeDocument/2006/relationships/image" Target="../media/image68.jpeg"/><Relationship Id="rId4" Type="http://schemas.openxmlformats.org/officeDocument/2006/relationships/image" Target="../media/image67.jpg"/></Relationships>
</file>

<file path=ppt/slides/_rels/slide2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72.jpg"/><Relationship Id="rId4" Type="http://schemas.openxmlformats.org/officeDocument/2006/relationships/image" Target="../media/image71.jp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8.gif"/><Relationship Id="rId7" Type="http://schemas.openxmlformats.org/officeDocument/2006/relationships/image" Target="../media/image82.gi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1.gif"/><Relationship Id="rId5" Type="http://schemas.openxmlformats.org/officeDocument/2006/relationships/image" Target="../media/image80.gif"/><Relationship Id="rId4" Type="http://schemas.openxmlformats.org/officeDocument/2006/relationships/image" Target="../media/image79.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8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4691"/>
            <a:ext cx="12200336" cy="5029250"/>
          </a:xfrm>
          <a:prstGeom prst="rect">
            <a:avLst/>
          </a:prstGeom>
        </p:spPr>
      </p:pic>
      <p:sp>
        <p:nvSpPr>
          <p:cNvPr id="4" name="CuadroTexto 3"/>
          <p:cNvSpPr txBox="1"/>
          <p:nvPr/>
        </p:nvSpPr>
        <p:spPr>
          <a:xfrm>
            <a:off x="8336" y="5534561"/>
            <a:ext cx="12192000" cy="1323439"/>
          </a:xfrm>
          <a:prstGeom prst="rect">
            <a:avLst/>
          </a:prstGeom>
          <a:solidFill>
            <a:srgbClr val="006666"/>
          </a:solidFill>
        </p:spPr>
        <p:txBody>
          <a:bodyPr wrap="square" rtlCol="0">
            <a:spAutoFit/>
          </a:bodyPr>
          <a:lstStyle>
            <a:defPPr>
              <a:defRPr lang="es-MX"/>
            </a:defPPr>
            <a:lvl1pPr>
              <a:defRPr>
                <a:solidFill>
                  <a:prstClr val="black"/>
                </a:solidFill>
              </a:defRPr>
            </a:lvl1pPr>
          </a:lstStyle>
          <a:p>
            <a:pPr algn="ctr"/>
            <a:r>
              <a:rPr lang="es-MX" altLang="es-MX" sz="4000" dirty="0">
                <a:solidFill>
                  <a:prstClr val="white"/>
                </a:solidFill>
                <a:latin typeface="Trebuchet MS" panose="020B0603020202020204" pitchFamily="34" charset="0"/>
              </a:rPr>
              <a:t>Ley General del Protección de Datos Personales en Posesión de Sujetos Obligados</a:t>
            </a:r>
          </a:p>
        </p:txBody>
      </p:sp>
    </p:spTree>
    <p:extLst>
      <p:ext uri="{BB962C8B-B14F-4D97-AF65-F5344CB8AC3E}">
        <p14:creationId xmlns:p14="http://schemas.microsoft.com/office/powerpoint/2010/main" val="422866569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II. Generalidades.</a:t>
            </a:r>
          </a:p>
        </p:txBody>
      </p:sp>
      <p:sp>
        <p:nvSpPr>
          <p:cNvPr id="4" name="CuadroTexto 3"/>
          <p:cNvSpPr txBox="1"/>
          <p:nvPr/>
        </p:nvSpPr>
        <p:spPr>
          <a:xfrm>
            <a:off x="976499" y="1536053"/>
            <a:ext cx="3968987" cy="400110"/>
          </a:xfrm>
          <a:prstGeom prst="rect">
            <a:avLst/>
          </a:prstGeom>
          <a:noFill/>
        </p:spPr>
        <p:txBody>
          <a:bodyPr wrap="square" rtlCol="0">
            <a:spAutoFit/>
          </a:bodyPr>
          <a:lstStyle/>
          <a:p>
            <a:r>
              <a:rPr lang="es-MX" sz="2000" b="1" dirty="0"/>
              <a:t>2.2. Ámbito de aplicación.</a:t>
            </a:r>
          </a:p>
        </p:txBody>
      </p:sp>
      <p:pic>
        <p:nvPicPr>
          <p:cNvPr id="7" name="Imagen 6"/>
          <p:cNvPicPr>
            <a:picLocks noChangeAspect="1"/>
          </p:cNvPicPr>
          <p:nvPr/>
        </p:nvPicPr>
        <p:blipFill>
          <a:blip r:embed="rId3"/>
          <a:stretch>
            <a:fillRect/>
          </a:stretch>
        </p:blipFill>
        <p:spPr>
          <a:xfrm>
            <a:off x="461342" y="2408347"/>
            <a:ext cx="4972050" cy="337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upo 7"/>
          <p:cNvGrpSpPr/>
          <p:nvPr/>
        </p:nvGrpSpPr>
        <p:grpSpPr>
          <a:xfrm>
            <a:off x="2533951" y="4344512"/>
            <a:ext cx="1460363" cy="458701"/>
            <a:chOff x="0" y="270933"/>
            <a:chExt cx="8128000" cy="4876800"/>
          </a:xfrm>
        </p:grpSpPr>
        <p:sp>
          <p:nvSpPr>
            <p:cNvPr id="9" name="Rectángulo 8"/>
            <p:cNvSpPr/>
            <p:nvPr/>
          </p:nvSpPr>
          <p:spPr>
            <a:xfrm>
              <a:off x="0" y="270933"/>
              <a:ext cx="8128000" cy="4876800"/>
            </a:xfrm>
            <a:prstGeom prst="rect">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uadroTexto 9"/>
            <p:cNvSpPr txBox="1"/>
            <p:nvPr/>
          </p:nvSpPr>
          <p:spPr>
            <a:xfrm>
              <a:off x="0" y="270933"/>
              <a:ext cx="8128000" cy="487680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2500" dirty="0"/>
                <a:t>Federal</a:t>
              </a:r>
              <a:endParaRPr lang="es-ES" sz="2500" kern="1200" dirty="0"/>
            </a:p>
          </p:txBody>
        </p:sp>
      </p:grpSp>
      <p:grpSp>
        <p:nvGrpSpPr>
          <p:cNvPr id="11" name="Grupo 10"/>
          <p:cNvGrpSpPr/>
          <p:nvPr/>
        </p:nvGrpSpPr>
        <p:grpSpPr>
          <a:xfrm>
            <a:off x="4058707" y="3335623"/>
            <a:ext cx="1269326" cy="330165"/>
            <a:chOff x="0" y="270933"/>
            <a:chExt cx="8128000" cy="4876800"/>
          </a:xfrm>
        </p:grpSpPr>
        <p:sp>
          <p:nvSpPr>
            <p:cNvPr id="12" name="Rectángulo 11"/>
            <p:cNvSpPr/>
            <p:nvPr/>
          </p:nvSpPr>
          <p:spPr>
            <a:xfrm>
              <a:off x="0" y="270933"/>
              <a:ext cx="8128000" cy="4876800"/>
            </a:xfrm>
            <a:prstGeom prst="rect">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uadroTexto 12"/>
            <p:cNvSpPr txBox="1"/>
            <p:nvPr/>
          </p:nvSpPr>
          <p:spPr>
            <a:xfrm>
              <a:off x="0" y="270933"/>
              <a:ext cx="8128000" cy="487680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2200" dirty="0"/>
                <a:t>Estatal</a:t>
              </a:r>
              <a:endParaRPr lang="es-ES" sz="2200" kern="1200" dirty="0"/>
            </a:p>
          </p:txBody>
        </p:sp>
      </p:grpSp>
      <p:grpSp>
        <p:nvGrpSpPr>
          <p:cNvPr id="14" name="Grupo 13"/>
          <p:cNvGrpSpPr/>
          <p:nvPr/>
        </p:nvGrpSpPr>
        <p:grpSpPr>
          <a:xfrm>
            <a:off x="3264133" y="2695378"/>
            <a:ext cx="1372260" cy="228124"/>
            <a:chOff x="0" y="270933"/>
            <a:chExt cx="8128000" cy="4876800"/>
          </a:xfrm>
        </p:grpSpPr>
        <p:sp>
          <p:nvSpPr>
            <p:cNvPr id="15" name="Rectángulo 14"/>
            <p:cNvSpPr/>
            <p:nvPr/>
          </p:nvSpPr>
          <p:spPr>
            <a:xfrm>
              <a:off x="0" y="270933"/>
              <a:ext cx="8128000" cy="4876800"/>
            </a:xfrm>
            <a:prstGeom prst="rect">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uadroTexto 15"/>
            <p:cNvSpPr txBox="1"/>
            <p:nvPr/>
          </p:nvSpPr>
          <p:spPr>
            <a:xfrm>
              <a:off x="0" y="270933"/>
              <a:ext cx="8128000" cy="4876800"/>
            </a:xfrm>
            <a:prstGeom prst="rect">
              <a:avLst/>
            </a:prstGeom>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1700" dirty="0"/>
                <a:t>Municipal</a:t>
              </a:r>
              <a:endParaRPr lang="es-ES" sz="1700" kern="1200" dirty="0"/>
            </a:p>
          </p:txBody>
        </p:sp>
      </p:grpSp>
      <p:graphicFrame>
        <p:nvGraphicFramePr>
          <p:cNvPr id="18" name="Diagrama 17"/>
          <p:cNvGraphicFramePr/>
          <p:nvPr>
            <p:extLst/>
          </p:nvPr>
        </p:nvGraphicFramePr>
        <p:xfrm>
          <a:off x="6245840" y="1033777"/>
          <a:ext cx="5569834" cy="4808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p:cNvSpPr txBox="1"/>
          <p:nvPr/>
        </p:nvSpPr>
        <p:spPr>
          <a:xfrm>
            <a:off x="2445091" y="6039557"/>
            <a:ext cx="1004552" cy="369332"/>
          </a:xfrm>
          <a:prstGeom prst="rect">
            <a:avLst/>
          </a:prstGeom>
          <a:noFill/>
        </p:spPr>
        <p:txBody>
          <a:bodyPr wrap="square" rtlCol="0">
            <a:spAutoFit/>
          </a:bodyPr>
          <a:lstStyle/>
          <a:p>
            <a:r>
              <a:rPr lang="es-MX" b="1" dirty="0"/>
              <a:t>Espacial</a:t>
            </a:r>
          </a:p>
        </p:txBody>
      </p:sp>
      <p:sp>
        <p:nvSpPr>
          <p:cNvPr id="20" name="CuadroTexto 19"/>
          <p:cNvSpPr txBox="1"/>
          <p:nvPr/>
        </p:nvSpPr>
        <p:spPr>
          <a:xfrm>
            <a:off x="7317867" y="1707933"/>
            <a:ext cx="1004552" cy="369332"/>
          </a:xfrm>
          <a:prstGeom prst="rect">
            <a:avLst/>
          </a:prstGeom>
          <a:noFill/>
        </p:spPr>
        <p:txBody>
          <a:bodyPr wrap="square" rtlCol="0">
            <a:spAutoFit/>
          </a:bodyPr>
          <a:lstStyle/>
          <a:p>
            <a:r>
              <a:rPr lang="es-MX" b="1" dirty="0"/>
              <a:t>Material</a:t>
            </a:r>
          </a:p>
        </p:txBody>
      </p:sp>
    </p:spTree>
    <p:extLst>
      <p:ext uri="{BB962C8B-B14F-4D97-AF65-F5344CB8AC3E}">
        <p14:creationId xmlns:p14="http://schemas.microsoft.com/office/powerpoint/2010/main" val="408533591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087" y="3480548"/>
            <a:ext cx="4177418" cy="3133064"/>
          </a:xfrm>
          <a:prstGeom prst="rect">
            <a:avLst/>
          </a:prstGeom>
        </p:spPr>
      </p:pic>
      <p:sp>
        <p:nvSpPr>
          <p:cNvPr id="4" name="CuadroTexto 3"/>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III. Conceptos básicos.</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04" y="1378040"/>
            <a:ext cx="4524524" cy="204753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8505" y="1378040"/>
            <a:ext cx="3431872" cy="3264364"/>
          </a:xfrm>
          <a:prstGeom prst="rect">
            <a:avLst/>
          </a:prstGeom>
        </p:spPr>
      </p:pic>
      <p:sp>
        <p:nvSpPr>
          <p:cNvPr id="15" name="Elipse 14"/>
          <p:cNvSpPr/>
          <p:nvPr/>
        </p:nvSpPr>
        <p:spPr>
          <a:xfrm rot="19096402">
            <a:off x="8562287" y="3245475"/>
            <a:ext cx="1390918" cy="10431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cxnSp>
        <p:nvCxnSpPr>
          <p:cNvPr id="17" name="Conector recto de flecha 16"/>
          <p:cNvCxnSpPr/>
          <p:nvPr/>
        </p:nvCxnSpPr>
        <p:spPr>
          <a:xfrm>
            <a:off x="9209549" y="4375400"/>
            <a:ext cx="617031" cy="7954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9210704" y="5206028"/>
            <a:ext cx="1730818" cy="613350"/>
            <a:chOff x="0" y="270933"/>
            <a:chExt cx="8128000" cy="4876800"/>
          </a:xfrm>
          <a:solidFill>
            <a:schemeClr val="accent3">
              <a:lumMod val="75000"/>
            </a:schemeClr>
          </a:solidFill>
        </p:grpSpPr>
        <p:sp>
          <p:nvSpPr>
            <p:cNvPr id="20" name="Rectángulo 19"/>
            <p:cNvSpPr/>
            <p:nvPr/>
          </p:nvSpPr>
          <p:spPr>
            <a:xfrm>
              <a:off x="0" y="270933"/>
              <a:ext cx="8128000" cy="48768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uadroTexto 20"/>
            <p:cNvSpPr txBox="1"/>
            <p:nvPr/>
          </p:nvSpPr>
          <p:spPr>
            <a:xfrm>
              <a:off x="0" y="270933"/>
              <a:ext cx="8128000" cy="48768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2000" b="1" dirty="0"/>
                <a:t>Datos de salud</a:t>
              </a:r>
              <a:endParaRPr lang="es-ES" sz="2000" b="1" kern="1200" dirty="0"/>
            </a:p>
          </p:txBody>
        </p:sp>
      </p:grpSp>
    </p:spTree>
    <p:extLst>
      <p:ext uri="{BB962C8B-B14F-4D97-AF65-F5344CB8AC3E}">
        <p14:creationId xmlns:p14="http://schemas.microsoft.com/office/powerpoint/2010/main" val="123793907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IV. Principios de protección de datos personales.</a:t>
            </a:r>
          </a:p>
        </p:txBody>
      </p:sp>
      <p:graphicFrame>
        <p:nvGraphicFramePr>
          <p:cNvPr id="9" name="Diagrama 8"/>
          <p:cNvGraphicFramePr/>
          <p:nvPr>
            <p:extLst/>
          </p:nvPr>
        </p:nvGraphicFramePr>
        <p:xfrm>
          <a:off x="2132169" y="11575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734096" y="2292439"/>
            <a:ext cx="186743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Características</a:t>
            </a:r>
          </a:p>
          <a:p>
            <a:pPr algn="ctr"/>
            <a:r>
              <a:rPr lang="es-MX" b="1" dirty="0"/>
              <a:t>Tipos </a:t>
            </a:r>
          </a:p>
          <a:p>
            <a:pPr algn="ctr"/>
            <a:r>
              <a:rPr lang="es-MX" b="1" dirty="0"/>
              <a:t>Excepciones</a:t>
            </a:r>
          </a:p>
        </p:txBody>
      </p:sp>
      <p:sp>
        <p:nvSpPr>
          <p:cNvPr id="11" name="CuadroTexto 10"/>
          <p:cNvSpPr txBox="1"/>
          <p:nvPr/>
        </p:nvSpPr>
        <p:spPr>
          <a:xfrm>
            <a:off x="734096" y="4662978"/>
            <a:ext cx="186743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Aviso de privacidad</a:t>
            </a:r>
          </a:p>
        </p:txBody>
      </p:sp>
      <p:cxnSp>
        <p:nvCxnSpPr>
          <p:cNvPr id="13" name="Conector recto de flecha 12"/>
          <p:cNvCxnSpPr/>
          <p:nvPr/>
        </p:nvCxnSpPr>
        <p:spPr>
          <a:xfrm flipH="1">
            <a:off x="2756079" y="2754104"/>
            <a:ext cx="244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flipV="1">
            <a:off x="2730321" y="4986143"/>
            <a:ext cx="553791" cy="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802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p:nvPr>
            <p:extLst/>
          </p:nvPr>
        </p:nvGraphicFramePr>
        <p:xfrm>
          <a:off x="1117600" y="12229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IV. Principios de protección de datos personales.</a:t>
            </a:r>
          </a:p>
        </p:txBody>
      </p:sp>
      <p:sp>
        <p:nvSpPr>
          <p:cNvPr id="9" name="Rectángulo 8"/>
          <p:cNvSpPr/>
          <p:nvPr/>
        </p:nvSpPr>
        <p:spPr>
          <a:xfrm>
            <a:off x="1521672" y="1284560"/>
            <a:ext cx="2399183" cy="400110"/>
          </a:xfrm>
          <a:prstGeom prst="rect">
            <a:avLst/>
          </a:prstGeom>
        </p:spPr>
        <p:txBody>
          <a:bodyPr wrap="none">
            <a:spAutoFit/>
          </a:bodyPr>
          <a:lstStyle/>
          <a:p>
            <a:r>
              <a:rPr lang="es-MX" sz="2000" b="1" dirty="0"/>
              <a:t>4.1. Consentimiento.</a:t>
            </a:r>
          </a:p>
        </p:txBody>
      </p:sp>
      <p:grpSp>
        <p:nvGrpSpPr>
          <p:cNvPr id="10" name="Grupo 9"/>
          <p:cNvGrpSpPr/>
          <p:nvPr/>
        </p:nvGrpSpPr>
        <p:grpSpPr>
          <a:xfrm>
            <a:off x="1053085" y="5285745"/>
            <a:ext cx="1305815" cy="538967"/>
            <a:chOff x="0" y="270933"/>
            <a:chExt cx="8128000" cy="4876800"/>
          </a:xfrm>
          <a:solidFill>
            <a:schemeClr val="accent6">
              <a:lumMod val="75000"/>
            </a:schemeClr>
          </a:solidFill>
        </p:grpSpPr>
        <p:sp>
          <p:nvSpPr>
            <p:cNvPr id="11" name="Rectángulo 10"/>
            <p:cNvSpPr/>
            <p:nvPr/>
          </p:nvSpPr>
          <p:spPr>
            <a:xfrm>
              <a:off x="0" y="270933"/>
              <a:ext cx="8128000" cy="48768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uadroTexto 11"/>
            <p:cNvSpPr txBox="1"/>
            <p:nvPr/>
          </p:nvSpPr>
          <p:spPr>
            <a:xfrm>
              <a:off x="0" y="270933"/>
              <a:ext cx="8128000" cy="48768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2200" dirty="0"/>
                <a:t>Tácito</a:t>
              </a:r>
              <a:endParaRPr lang="es-ES" sz="2200" kern="1200" dirty="0"/>
            </a:p>
          </p:txBody>
        </p:sp>
      </p:grpSp>
      <p:grpSp>
        <p:nvGrpSpPr>
          <p:cNvPr id="13" name="Grupo 12"/>
          <p:cNvGrpSpPr/>
          <p:nvPr/>
        </p:nvGrpSpPr>
        <p:grpSpPr>
          <a:xfrm>
            <a:off x="2956965" y="5303333"/>
            <a:ext cx="1460363" cy="538967"/>
            <a:chOff x="0" y="270933"/>
            <a:chExt cx="8128000" cy="4876800"/>
          </a:xfrm>
          <a:solidFill>
            <a:schemeClr val="accent6">
              <a:lumMod val="75000"/>
            </a:schemeClr>
          </a:solidFill>
        </p:grpSpPr>
        <p:sp>
          <p:nvSpPr>
            <p:cNvPr id="14" name="Rectángulo 13"/>
            <p:cNvSpPr/>
            <p:nvPr/>
          </p:nvSpPr>
          <p:spPr>
            <a:xfrm>
              <a:off x="0" y="270933"/>
              <a:ext cx="8128000" cy="48768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uadroTexto 14"/>
            <p:cNvSpPr txBox="1"/>
            <p:nvPr/>
          </p:nvSpPr>
          <p:spPr>
            <a:xfrm>
              <a:off x="0" y="270933"/>
              <a:ext cx="8128000" cy="48768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2200" dirty="0"/>
                <a:t>Expreso</a:t>
              </a:r>
              <a:endParaRPr lang="es-ES" sz="2200" kern="1200" dirty="0"/>
            </a:p>
          </p:txBody>
        </p:sp>
      </p:grpSp>
      <p:cxnSp>
        <p:nvCxnSpPr>
          <p:cNvPr id="18" name="Conector recto de flecha 17"/>
          <p:cNvCxnSpPr/>
          <p:nvPr/>
        </p:nvCxnSpPr>
        <p:spPr>
          <a:xfrm flipH="1">
            <a:off x="1918952" y="4353060"/>
            <a:ext cx="656823" cy="81136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160252" y="4353060"/>
            <a:ext cx="526894" cy="81136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5945" y="2945649"/>
            <a:ext cx="3983788" cy="1973220"/>
          </a:xfrm>
          <a:prstGeom prst="rect">
            <a:avLst/>
          </a:prstGeom>
        </p:spPr>
      </p:pic>
    </p:spTree>
    <p:extLst>
      <p:ext uri="{BB962C8B-B14F-4D97-AF65-F5344CB8AC3E}">
        <p14:creationId xmlns:p14="http://schemas.microsoft.com/office/powerpoint/2010/main" val="304780920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611241" y="3263357"/>
            <a:ext cx="3106460" cy="948035"/>
            <a:chOff x="1243447" y="3351663"/>
            <a:chExt cx="1995643" cy="948035"/>
          </a:xfrm>
          <a:solidFill>
            <a:schemeClr val="accent4">
              <a:lumMod val="75000"/>
            </a:schemeClr>
          </a:solidFill>
        </p:grpSpPr>
        <p:sp>
          <p:nvSpPr>
            <p:cNvPr id="4" name="Rectángulo: esquinas redondeadas 3"/>
            <p:cNvSpPr/>
            <p:nvPr/>
          </p:nvSpPr>
          <p:spPr>
            <a:xfrm>
              <a:off x="1243447" y="3351663"/>
              <a:ext cx="1995643" cy="94803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ángulo: esquinas redondeadas 4"/>
            <p:cNvSpPr txBox="1"/>
            <p:nvPr/>
          </p:nvSpPr>
          <p:spPr>
            <a:xfrm>
              <a:off x="1289726" y="3397942"/>
              <a:ext cx="1903085" cy="8554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Excepciones</a:t>
              </a:r>
            </a:p>
            <a:p>
              <a:pPr marL="0" lvl="0" indent="0" algn="ctr" defTabSz="1155700">
                <a:lnSpc>
                  <a:spcPct val="90000"/>
                </a:lnSpc>
                <a:spcBef>
                  <a:spcPct val="0"/>
                </a:spcBef>
                <a:spcAft>
                  <a:spcPct val="35000"/>
                </a:spcAft>
                <a:buNone/>
              </a:pPr>
              <a:r>
                <a:rPr lang="es-ES" sz="2600" b="1" dirty="0"/>
                <a:t>Artículo 22</a:t>
              </a:r>
              <a:endParaRPr lang="es-ES" sz="2600" b="1" kern="1200" dirty="0"/>
            </a:p>
          </p:txBody>
        </p:sp>
      </p:grpSp>
      <p:sp>
        <p:nvSpPr>
          <p:cNvPr id="6" name="CuadroTexto 5"/>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IV. Principios de protección de datos personales.</a:t>
            </a:r>
          </a:p>
        </p:txBody>
      </p:sp>
      <p:sp>
        <p:nvSpPr>
          <p:cNvPr id="7" name="Rectángulo 6"/>
          <p:cNvSpPr/>
          <p:nvPr/>
        </p:nvSpPr>
        <p:spPr>
          <a:xfrm>
            <a:off x="1521672" y="1284560"/>
            <a:ext cx="4163319" cy="400110"/>
          </a:xfrm>
          <a:prstGeom prst="rect">
            <a:avLst/>
          </a:prstGeom>
        </p:spPr>
        <p:txBody>
          <a:bodyPr wrap="none">
            <a:spAutoFit/>
          </a:bodyPr>
          <a:lstStyle/>
          <a:p>
            <a:r>
              <a:rPr lang="es-MX" sz="2000" b="1" dirty="0"/>
              <a:t>4.1.1. Excepciones al consentimiento.</a:t>
            </a:r>
          </a:p>
        </p:txBody>
      </p:sp>
      <p:sp>
        <p:nvSpPr>
          <p:cNvPr id="8" name="CuadroTexto 7"/>
          <p:cNvSpPr txBox="1"/>
          <p:nvPr/>
        </p:nvSpPr>
        <p:spPr>
          <a:xfrm>
            <a:off x="4353059" y="2078879"/>
            <a:ext cx="7173533" cy="3724096"/>
          </a:xfrm>
          <a:prstGeom prst="rect">
            <a:avLst/>
          </a:prstGeom>
          <a:noFill/>
        </p:spPr>
        <p:txBody>
          <a:bodyPr wrap="square" rtlCol="0">
            <a:spAutoFit/>
          </a:bodyPr>
          <a:lstStyle/>
          <a:p>
            <a:pPr marL="342900" indent="-342900" algn="just">
              <a:buFont typeface="Arial" panose="020B0604020202020204" pitchFamily="34" charset="0"/>
              <a:buChar char="•"/>
            </a:pPr>
            <a:r>
              <a:rPr lang="es-MX" sz="2000" b="1" dirty="0"/>
              <a:t>Ministerio de Ley.</a:t>
            </a:r>
          </a:p>
          <a:p>
            <a:pPr marL="342900" indent="-342900" algn="just">
              <a:buFont typeface="Arial" panose="020B0604020202020204" pitchFamily="34" charset="0"/>
              <a:buChar char="•"/>
            </a:pPr>
            <a:r>
              <a:rPr lang="es-MX" sz="2000" b="1" dirty="0"/>
              <a:t>Transferencias entre responsables.</a:t>
            </a:r>
          </a:p>
          <a:p>
            <a:pPr marL="342900" indent="-342900" algn="just">
              <a:buFont typeface="Arial" panose="020B0604020202020204" pitchFamily="34" charset="0"/>
              <a:buChar char="•"/>
            </a:pPr>
            <a:r>
              <a:rPr lang="es-MX" sz="2000" b="1" dirty="0"/>
              <a:t>Orden de autoridad competente.</a:t>
            </a:r>
          </a:p>
          <a:p>
            <a:pPr marL="342900" indent="-342900" algn="just">
              <a:buFont typeface="Arial" panose="020B0604020202020204" pitchFamily="34" charset="0"/>
              <a:buChar char="•"/>
            </a:pPr>
            <a:r>
              <a:rPr lang="es-MX" sz="2000" b="1" dirty="0"/>
              <a:t>Reconocimiento, defensa o ejercicio de derechos.</a:t>
            </a:r>
          </a:p>
          <a:p>
            <a:pPr marL="342900" indent="-342900" algn="just">
              <a:buFont typeface="Arial" panose="020B0604020202020204" pitchFamily="34" charset="0"/>
              <a:buChar char="•"/>
            </a:pPr>
            <a:r>
              <a:rPr lang="es-MX" sz="2000" b="1" dirty="0"/>
              <a:t>Relación jurídica.</a:t>
            </a:r>
          </a:p>
          <a:p>
            <a:pPr marL="342900" indent="-342900" algn="just">
              <a:buFont typeface="Arial" panose="020B0604020202020204" pitchFamily="34" charset="0"/>
              <a:buChar char="•"/>
            </a:pPr>
            <a:r>
              <a:rPr lang="es-MX" sz="2000" b="1" dirty="0"/>
              <a:t>Situación de emergencia.</a:t>
            </a:r>
          </a:p>
          <a:p>
            <a:pPr marL="342900" indent="-342900" algn="just">
              <a:buFont typeface="Arial" panose="020B0604020202020204" pitchFamily="34" charset="0"/>
              <a:buChar char="•"/>
            </a:pPr>
            <a:r>
              <a:rPr lang="es-MX" sz="2000" b="1" dirty="0"/>
              <a:t>Prevención, diagnóstico o la prestación de asistencia sanitaria.</a:t>
            </a:r>
          </a:p>
          <a:p>
            <a:pPr marL="342900" indent="-342900" algn="just">
              <a:buFont typeface="Arial" panose="020B0604020202020204" pitchFamily="34" charset="0"/>
              <a:buChar char="•"/>
            </a:pPr>
            <a:r>
              <a:rPr lang="es-MX" sz="2000" b="1" dirty="0"/>
              <a:t>Fuentes de acceso público.</a:t>
            </a:r>
          </a:p>
          <a:p>
            <a:pPr marL="342900" indent="-342900" algn="just">
              <a:buFont typeface="Arial" panose="020B0604020202020204" pitchFamily="34" charset="0"/>
              <a:buChar char="•"/>
            </a:pPr>
            <a:r>
              <a:rPr lang="es-MX" sz="2000" b="1" dirty="0"/>
              <a:t>Disociación.</a:t>
            </a:r>
          </a:p>
          <a:p>
            <a:pPr marL="342900" indent="-342900" algn="just">
              <a:buFont typeface="Arial" panose="020B0604020202020204" pitchFamily="34" charset="0"/>
              <a:buChar char="•"/>
            </a:pPr>
            <a:r>
              <a:rPr lang="es-MX" sz="2000" b="1" dirty="0"/>
              <a:t>Personas desaparecidas.</a:t>
            </a:r>
          </a:p>
          <a:p>
            <a:pPr algn="just"/>
            <a:endParaRPr lang="es-MX" dirty="0"/>
          </a:p>
          <a:p>
            <a:pPr algn="just"/>
            <a:endParaRPr lang="es-MX" dirty="0"/>
          </a:p>
        </p:txBody>
      </p:sp>
      <p:sp>
        <p:nvSpPr>
          <p:cNvPr id="10" name="Abrir llave 9"/>
          <p:cNvSpPr/>
          <p:nvPr/>
        </p:nvSpPr>
        <p:spPr>
          <a:xfrm>
            <a:off x="3789740" y="1841679"/>
            <a:ext cx="749123" cy="3773509"/>
          </a:xfrm>
          <a:prstGeom prst="lef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33960220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21672" y="1284560"/>
            <a:ext cx="2002023" cy="400110"/>
          </a:xfrm>
          <a:prstGeom prst="rect">
            <a:avLst/>
          </a:prstGeom>
        </p:spPr>
        <p:txBody>
          <a:bodyPr wrap="none">
            <a:spAutoFit/>
          </a:bodyPr>
          <a:lstStyle/>
          <a:p>
            <a:r>
              <a:rPr lang="es-MX" sz="2000" b="1" dirty="0"/>
              <a:t>4.2. Información.</a:t>
            </a:r>
          </a:p>
        </p:txBody>
      </p:sp>
      <p:sp>
        <p:nvSpPr>
          <p:cNvPr id="6" name="CuadroTexto 5"/>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IV. Principios de protección de datos personales.</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b="14875"/>
          <a:stretch/>
        </p:blipFill>
        <p:spPr>
          <a:xfrm>
            <a:off x="441503" y="1887480"/>
            <a:ext cx="4439589" cy="377922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092" y="2400991"/>
            <a:ext cx="2856963" cy="214272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9" name="Grupo 8"/>
          <p:cNvGrpSpPr/>
          <p:nvPr/>
        </p:nvGrpSpPr>
        <p:grpSpPr>
          <a:xfrm>
            <a:off x="8984039" y="1887480"/>
            <a:ext cx="2078913" cy="948035"/>
            <a:chOff x="5158544" y="1118968"/>
            <a:chExt cx="1899731" cy="948035"/>
          </a:xfrm>
        </p:grpSpPr>
        <p:sp>
          <p:nvSpPr>
            <p:cNvPr id="10" name="Rectángulo: esquinas redondeadas 9"/>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Simplificado</a:t>
              </a:r>
            </a:p>
          </p:txBody>
        </p:sp>
      </p:grpSp>
      <p:grpSp>
        <p:nvGrpSpPr>
          <p:cNvPr id="12" name="Grupo 11"/>
          <p:cNvGrpSpPr/>
          <p:nvPr/>
        </p:nvGrpSpPr>
        <p:grpSpPr>
          <a:xfrm>
            <a:off x="8984039" y="3881558"/>
            <a:ext cx="2078913" cy="948035"/>
            <a:chOff x="5158544" y="1118968"/>
            <a:chExt cx="1899731" cy="948035"/>
          </a:xfrm>
        </p:grpSpPr>
        <p:sp>
          <p:nvSpPr>
            <p:cNvPr id="13" name="Rectángulo: esquinas redondeadas 12"/>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Integral</a:t>
              </a:r>
            </a:p>
          </p:txBody>
        </p:sp>
      </p:grpSp>
    </p:spTree>
    <p:extLst>
      <p:ext uri="{BB962C8B-B14F-4D97-AF65-F5344CB8AC3E}">
        <p14:creationId xmlns:p14="http://schemas.microsoft.com/office/powerpoint/2010/main" val="380095887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006242" y="1720641"/>
          <a:ext cx="8670344" cy="3881669"/>
        </p:xfrm>
        <a:graphic>
          <a:graphicData uri="http://schemas.openxmlformats.org/drawingml/2006/table">
            <a:tbl>
              <a:tblPr firstRow="1" bandRow="1">
                <a:tableStyleId>{5C22544A-7EE6-4342-B048-85BDC9FD1C3A}</a:tableStyleId>
              </a:tblPr>
              <a:tblGrid>
                <a:gridCol w="4335172">
                  <a:extLst>
                    <a:ext uri="{9D8B030D-6E8A-4147-A177-3AD203B41FA5}">
                      <a16:colId xmlns:a16="http://schemas.microsoft.com/office/drawing/2014/main" val="3472145742"/>
                    </a:ext>
                  </a:extLst>
                </a:gridCol>
                <a:gridCol w="4335172">
                  <a:extLst>
                    <a:ext uri="{9D8B030D-6E8A-4147-A177-3AD203B41FA5}">
                      <a16:colId xmlns:a16="http://schemas.microsoft.com/office/drawing/2014/main" val="605160639"/>
                    </a:ext>
                  </a:extLst>
                </a:gridCol>
              </a:tblGrid>
              <a:tr h="440349">
                <a:tc>
                  <a:txBody>
                    <a:bodyPr/>
                    <a:lstStyle/>
                    <a:p>
                      <a:pPr algn="ctr"/>
                      <a:r>
                        <a:rPr lang="es-MX" sz="2000" dirty="0"/>
                        <a:t>Simplificado</a:t>
                      </a:r>
                    </a:p>
                  </a:txBody>
                  <a:tcPr/>
                </a:tc>
                <a:tc>
                  <a:txBody>
                    <a:bodyPr/>
                    <a:lstStyle/>
                    <a:p>
                      <a:pPr algn="ctr"/>
                      <a:r>
                        <a:rPr lang="es-MX" sz="2000" dirty="0"/>
                        <a:t>Integral.</a:t>
                      </a:r>
                    </a:p>
                  </a:txBody>
                  <a:tcPr/>
                </a:tc>
                <a:extLst>
                  <a:ext uri="{0D108BD9-81ED-4DB2-BD59-A6C34878D82A}">
                    <a16:rowId xmlns:a16="http://schemas.microsoft.com/office/drawing/2014/main" val="2220149198"/>
                  </a:ext>
                </a:extLst>
              </a:tr>
              <a:tr h="446465">
                <a:tc>
                  <a:txBody>
                    <a:bodyPr/>
                    <a:lstStyle/>
                    <a:p>
                      <a:r>
                        <a:rPr lang="es-MX" sz="1900" dirty="0"/>
                        <a:t>Denominación</a:t>
                      </a:r>
                      <a:r>
                        <a:rPr lang="es-MX" sz="1900" baseline="0" dirty="0"/>
                        <a:t> del responsable.</a:t>
                      </a:r>
                      <a:endParaRPr lang="es-MX" sz="1900" dirty="0"/>
                    </a:p>
                  </a:txBody>
                  <a:tcPr/>
                </a:tc>
                <a:tc>
                  <a:txBody>
                    <a:bodyPr/>
                    <a:lstStyle/>
                    <a:p>
                      <a:r>
                        <a:rPr lang="es-MX" sz="1900" dirty="0"/>
                        <a:t>Domicilio del responsable.</a:t>
                      </a:r>
                    </a:p>
                  </a:txBody>
                  <a:tcPr/>
                </a:tc>
                <a:extLst>
                  <a:ext uri="{0D108BD9-81ED-4DB2-BD59-A6C34878D82A}">
                    <a16:rowId xmlns:a16="http://schemas.microsoft.com/office/drawing/2014/main" val="916529107"/>
                  </a:ext>
                </a:extLst>
              </a:tr>
              <a:tr h="762530">
                <a:tc>
                  <a:txBody>
                    <a:bodyPr/>
                    <a:lstStyle/>
                    <a:p>
                      <a:r>
                        <a:rPr lang="es-MX" sz="1900" dirty="0"/>
                        <a:t>Finalidades.</a:t>
                      </a:r>
                    </a:p>
                  </a:txBody>
                  <a:tcPr/>
                </a:tc>
                <a:tc>
                  <a:txBody>
                    <a:bodyPr/>
                    <a:lstStyle/>
                    <a:p>
                      <a:r>
                        <a:rPr lang="es-MX" sz="1900" dirty="0"/>
                        <a:t>Datos objeto del tratamiento</a:t>
                      </a:r>
                      <a:r>
                        <a:rPr lang="es-MX" sz="1900" baseline="0" dirty="0"/>
                        <a:t> (especificando cuáles son sensibles).</a:t>
                      </a:r>
                      <a:endParaRPr lang="es-MX" sz="1900" dirty="0"/>
                    </a:p>
                  </a:txBody>
                  <a:tcPr/>
                </a:tc>
                <a:extLst>
                  <a:ext uri="{0D108BD9-81ED-4DB2-BD59-A6C34878D82A}">
                    <a16:rowId xmlns:a16="http://schemas.microsoft.com/office/drawing/2014/main" val="3004764757"/>
                  </a:ext>
                </a:extLst>
              </a:tr>
              <a:tr h="446465">
                <a:tc>
                  <a:txBody>
                    <a:bodyPr/>
                    <a:lstStyle/>
                    <a:p>
                      <a:r>
                        <a:rPr lang="es-MX" sz="1900" dirty="0"/>
                        <a:t>Transferencias.</a:t>
                      </a:r>
                    </a:p>
                  </a:txBody>
                  <a:tcPr/>
                </a:tc>
                <a:tc>
                  <a:txBody>
                    <a:bodyPr/>
                    <a:lstStyle/>
                    <a:p>
                      <a:r>
                        <a:rPr lang="es-MX" sz="1900" dirty="0"/>
                        <a:t>Fundamento</a:t>
                      </a:r>
                      <a:r>
                        <a:rPr lang="es-MX" sz="1900" baseline="0" dirty="0"/>
                        <a:t> legal.</a:t>
                      </a:r>
                      <a:endParaRPr lang="es-MX" sz="1900" dirty="0"/>
                    </a:p>
                  </a:txBody>
                  <a:tcPr/>
                </a:tc>
                <a:extLst>
                  <a:ext uri="{0D108BD9-81ED-4DB2-BD59-A6C34878D82A}">
                    <a16:rowId xmlns:a16="http://schemas.microsoft.com/office/drawing/2014/main" val="85404281"/>
                  </a:ext>
                </a:extLst>
              </a:tr>
              <a:tr h="446465">
                <a:tc>
                  <a:txBody>
                    <a:bodyPr/>
                    <a:lstStyle/>
                    <a:p>
                      <a:r>
                        <a:rPr lang="es-MX" sz="1900"/>
                        <a:t>Negativa del consentimiento.</a:t>
                      </a:r>
                      <a:endParaRPr lang="es-MX" sz="1900" dirty="0"/>
                    </a:p>
                  </a:txBody>
                  <a:tcPr/>
                </a:tc>
                <a:tc>
                  <a:txBody>
                    <a:bodyPr/>
                    <a:lstStyle/>
                    <a:p>
                      <a:r>
                        <a:rPr lang="es-MX" sz="1900" dirty="0"/>
                        <a:t>Finalidades.</a:t>
                      </a:r>
                    </a:p>
                  </a:txBody>
                  <a:tcPr/>
                </a:tc>
                <a:extLst>
                  <a:ext uri="{0D108BD9-81ED-4DB2-BD59-A6C34878D82A}">
                    <a16:rowId xmlns:a16="http://schemas.microsoft.com/office/drawing/2014/main" val="1388428026"/>
                  </a:ext>
                </a:extLst>
              </a:tr>
              <a:tr h="446465">
                <a:tc>
                  <a:txBody>
                    <a:bodyPr/>
                    <a:lstStyle/>
                    <a:p>
                      <a:r>
                        <a:rPr lang="es-MX" sz="1900" dirty="0"/>
                        <a:t>Consulta</a:t>
                      </a:r>
                      <a:r>
                        <a:rPr lang="es-MX" sz="1900" baseline="0" dirty="0"/>
                        <a:t> del a</a:t>
                      </a:r>
                      <a:r>
                        <a:rPr lang="es-MX" sz="1900" dirty="0"/>
                        <a:t>viso de privacidad integral.</a:t>
                      </a:r>
                    </a:p>
                  </a:txBody>
                  <a:tcPr/>
                </a:tc>
                <a:tc>
                  <a:txBody>
                    <a:bodyPr/>
                    <a:lstStyle/>
                    <a:p>
                      <a:r>
                        <a:rPr lang="es-MX" sz="1900" dirty="0"/>
                        <a:t>Ejercicio de derechos ARCO.</a:t>
                      </a:r>
                    </a:p>
                  </a:txBody>
                  <a:tcPr/>
                </a:tc>
                <a:extLst>
                  <a:ext uri="{0D108BD9-81ED-4DB2-BD59-A6C34878D82A}">
                    <a16:rowId xmlns:a16="http://schemas.microsoft.com/office/drawing/2014/main" val="2498056928"/>
                  </a:ext>
                </a:extLst>
              </a:tr>
              <a:tr h="446465">
                <a:tc>
                  <a:txBody>
                    <a:bodyPr/>
                    <a:lstStyle/>
                    <a:p>
                      <a:endParaRPr lang="es-MX" dirty="0"/>
                    </a:p>
                  </a:txBody>
                  <a:tcPr>
                    <a:solidFill>
                      <a:schemeClr val="bg1"/>
                    </a:solidFill>
                  </a:tcPr>
                </a:tc>
                <a:tc>
                  <a:txBody>
                    <a:bodyPr/>
                    <a:lstStyle/>
                    <a:p>
                      <a:r>
                        <a:rPr lang="es-MX" sz="1900" dirty="0"/>
                        <a:t>Domicilio</a:t>
                      </a:r>
                      <a:r>
                        <a:rPr lang="es-MX" sz="1900" baseline="0" dirty="0"/>
                        <a:t> de la Unidad de Transparencia.</a:t>
                      </a:r>
                      <a:endParaRPr lang="es-MX" sz="1900" dirty="0"/>
                    </a:p>
                  </a:txBody>
                  <a:tcPr/>
                </a:tc>
                <a:extLst>
                  <a:ext uri="{0D108BD9-81ED-4DB2-BD59-A6C34878D82A}">
                    <a16:rowId xmlns:a16="http://schemas.microsoft.com/office/drawing/2014/main" val="2613189357"/>
                  </a:ext>
                </a:extLst>
              </a:tr>
              <a:tr h="446465">
                <a:tc>
                  <a:txBody>
                    <a:bodyPr/>
                    <a:lstStyle/>
                    <a:p>
                      <a:endParaRPr lang="es-MX" dirty="0"/>
                    </a:p>
                  </a:txBody>
                  <a:tcPr>
                    <a:solidFill>
                      <a:schemeClr val="bg1"/>
                    </a:solidFill>
                  </a:tcPr>
                </a:tc>
                <a:tc>
                  <a:txBody>
                    <a:bodyPr/>
                    <a:lstStyle/>
                    <a:p>
                      <a:r>
                        <a:rPr lang="es-MX" sz="1900" dirty="0"/>
                        <a:t>Cambios</a:t>
                      </a:r>
                      <a:r>
                        <a:rPr lang="es-MX" sz="1900" baseline="0" dirty="0"/>
                        <a:t> al aviso de privacidad.</a:t>
                      </a:r>
                      <a:endParaRPr lang="es-MX" sz="1900" dirty="0"/>
                    </a:p>
                  </a:txBody>
                  <a:tcPr/>
                </a:tc>
                <a:extLst>
                  <a:ext uri="{0D108BD9-81ED-4DB2-BD59-A6C34878D82A}">
                    <a16:rowId xmlns:a16="http://schemas.microsoft.com/office/drawing/2014/main" val="1677377241"/>
                  </a:ext>
                </a:extLst>
              </a:tr>
            </a:tbl>
          </a:graphicData>
        </a:graphic>
      </p:graphicFrame>
      <p:sp>
        <p:nvSpPr>
          <p:cNvPr id="6" name="CuadroTexto 5"/>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IV. Principios de protección de datos personales.</a:t>
            </a:r>
          </a:p>
        </p:txBody>
      </p:sp>
      <p:sp>
        <p:nvSpPr>
          <p:cNvPr id="7" name="Rectángulo 6"/>
          <p:cNvSpPr/>
          <p:nvPr/>
        </p:nvSpPr>
        <p:spPr>
          <a:xfrm>
            <a:off x="1491087" y="1170835"/>
            <a:ext cx="4961228" cy="400110"/>
          </a:xfrm>
          <a:prstGeom prst="rect">
            <a:avLst/>
          </a:prstGeom>
        </p:spPr>
        <p:txBody>
          <a:bodyPr wrap="square">
            <a:spAutoFit/>
          </a:bodyPr>
          <a:lstStyle/>
          <a:p>
            <a:r>
              <a:rPr lang="es-MX" sz="2000" b="1" dirty="0"/>
              <a:t>4.2.1. Requisitos del aviso de privacidad.</a:t>
            </a:r>
          </a:p>
        </p:txBody>
      </p:sp>
    </p:spTree>
    <p:extLst>
      <p:ext uri="{BB962C8B-B14F-4D97-AF65-F5344CB8AC3E}">
        <p14:creationId xmlns:p14="http://schemas.microsoft.com/office/powerpoint/2010/main" val="57073289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 Deberes de protección de datos personales.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79" y="3469529"/>
            <a:ext cx="3845416" cy="2884062"/>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3931" t="10444" r="6227" b="33115"/>
          <a:stretch/>
        </p:blipFill>
        <p:spPr>
          <a:xfrm>
            <a:off x="7116966" y="3944155"/>
            <a:ext cx="3902299" cy="2240924"/>
          </a:xfrm>
          <a:prstGeom prst="rect">
            <a:avLst/>
          </a:prstGeom>
        </p:spPr>
      </p:pic>
      <p:grpSp>
        <p:nvGrpSpPr>
          <p:cNvPr id="6" name="Grupo 5"/>
          <p:cNvGrpSpPr/>
          <p:nvPr/>
        </p:nvGrpSpPr>
        <p:grpSpPr>
          <a:xfrm>
            <a:off x="5272778" y="1389364"/>
            <a:ext cx="2078913" cy="948035"/>
            <a:chOff x="5158544" y="1118968"/>
            <a:chExt cx="1899731" cy="948035"/>
          </a:xfrm>
        </p:grpSpPr>
        <p:sp>
          <p:nvSpPr>
            <p:cNvPr id="7" name="Rectángulo: esquinas redondeadas 6"/>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Deberes</a:t>
              </a:r>
            </a:p>
          </p:txBody>
        </p:sp>
      </p:grpSp>
      <p:grpSp>
        <p:nvGrpSpPr>
          <p:cNvPr id="9" name="Grupo 8"/>
          <p:cNvGrpSpPr/>
          <p:nvPr/>
        </p:nvGrpSpPr>
        <p:grpSpPr>
          <a:xfrm>
            <a:off x="1794565" y="6083135"/>
            <a:ext cx="1414189" cy="270456"/>
            <a:chOff x="5158544" y="1118968"/>
            <a:chExt cx="1899731" cy="948035"/>
          </a:xfrm>
        </p:grpSpPr>
        <p:sp>
          <p:nvSpPr>
            <p:cNvPr id="10" name="Rectángulo: esquinas redondeadas 9"/>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Seguridad</a:t>
              </a:r>
            </a:p>
          </p:txBody>
        </p:sp>
      </p:grpSp>
      <p:grpSp>
        <p:nvGrpSpPr>
          <p:cNvPr id="12" name="Grupo 11"/>
          <p:cNvGrpSpPr/>
          <p:nvPr/>
        </p:nvGrpSpPr>
        <p:grpSpPr>
          <a:xfrm>
            <a:off x="8099493" y="5998335"/>
            <a:ext cx="1937244" cy="373488"/>
            <a:chOff x="5158544" y="1118968"/>
            <a:chExt cx="1899731" cy="948035"/>
          </a:xfrm>
        </p:grpSpPr>
        <p:sp>
          <p:nvSpPr>
            <p:cNvPr id="13" name="Rectángulo: esquinas redondeadas 12"/>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Confidencialidad</a:t>
              </a:r>
            </a:p>
          </p:txBody>
        </p:sp>
      </p:grpSp>
      <p:sp>
        <p:nvSpPr>
          <p:cNvPr id="15" name="Flecha: hacia abajo 14"/>
          <p:cNvSpPr/>
          <p:nvPr/>
        </p:nvSpPr>
        <p:spPr>
          <a:xfrm rot="2722639">
            <a:off x="4250028" y="2498501"/>
            <a:ext cx="365927" cy="121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hacia abajo 15"/>
          <p:cNvSpPr/>
          <p:nvPr/>
        </p:nvSpPr>
        <p:spPr>
          <a:xfrm rot="19180889">
            <a:off x="7825440" y="2549456"/>
            <a:ext cx="365927" cy="121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0901340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259" y="4657835"/>
            <a:ext cx="3152775" cy="1447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901" y="4742156"/>
            <a:ext cx="2477842" cy="16290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 Relación Responsable - Encargado</a:t>
            </a:r>
          </a:p>
        </p:txBody>
      </p:sp>
      <p:graphicFrame>
        <p:nvGraphicFramePr>
          <p:cNvPr id="4" name="Diagrama 3"/>
          <p:cNvGraphicFramePr/>
          <p:nvPr>
            <p:extLst>
              <p:ext uri="{D42A27DB-BD31-4B8C-83A1-F6EECF244321}">
                <p14:modId xmlns:p14="http://schemas.microsoft.com/office/powerpoint/2010/main" val="417797027"/>
              </p:ext>
            </p:extLst>
          </p:nvPr>
        </p:nvGraphicFramePr>
        <p:xfrm>
          <a:off x="3221271" y="671056"/>
          <a:ext cx="5569834" cy="4808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Flecha: doblada 8"/>
          <p:cNvSpPr/>
          <p:nvPr/>
        </p:nvSpPr>
        <p:spPr>
          <a:xfrm rot="3322487">
            <a:off x="7856113" y="3065172"/>
            <a:ext cx="934992" cy="8500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Flecha: doblada 9"/>
          <p:cNvSpPr/>
          <p:nvPr/>
        </p:nvSpPr>
        <p:spPr>
          <a:xfrm rot="7102520" flipV="1">
            <a:off x="3213246" y="3481742"/>
            <a:ext cx="934992" cy="73720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78560806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 Relación Responsable - Encargado</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6647"/>
          <a:stretch/>
        </p:blipFill>
        <p:spPr>
          <a:xfrm>
            <a:off x="761283" y="1926464"/>
            <a:ext cx="3578896" cy="3340995"/>
          </a:xfrm>
          <a:prstGeom prst="rect">
            <a:avLst/>
          </a:prstGeom>
          <a:ln>
            <a:solidFill>
              <a:schemeClr val="bg1">
                <a:lumMod val="65000"/>
              </a:schemeClr>
            </a:solidFill>
          </a:ln>
        </p:spPr>
      </p:pic>
      <p:graphicFrame>
        <p:nvGraphicFramePr>
          <p:cNvPr id="8" name="Diagrama 7"/>
          <p:cNvGraphicFramePr/>
          <p:nvPr>
            <p:extLst>
              <p:ext uri="{D42A27DB-BD31-4B8C-83A1-F6EECF244321}">
                <p14:modId xmlns:p14="http://schemas.microsoft.com/office/powerpoint/2010/main" val="2005359574"/>
              </p:ext>
            </p:extLst>
          </p:nvPr>
        </p:nvGraphicFramePr>
        <p:xfrm>
          <a:off x="3644719" y="1184856"/>
          <a:ext cx="8873546" cy="5215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p:cNvSpPr txBox="1"/>
          <p:nvPr/>
        </p:nvSpPr>
        <p:spPr>
          <a:xfrm>
            <a:off x="990872" y="5280131"/>
            <a:ext cx="3119718" cy="369332"/>
          </a:xfrm>
          <a:prstGeom prst="rect">
            <a:avLst/>
          </a:prstGeom>
          <a:noFill/>
        </p:spPr>
        <p:txBody>
          <a:bodyPr wrap="square" rtlCol="0">
            <a:spAutoFit/>
          </a:bodyPr>
          <a:lstStyle/>
          <a:p>
            <a:pPr algn="ctr"/>
            <a:r>
              <a:rPr lang="es-MX" b="1" dirty="0"/>
              <a:t>Contractual</a:t>
            </a:r>
          </a:p>
        </p:txBody>
      </p:sp>
    </p:spTree>
    <p:extLst>
      <p:ext uri="{BB962C8B-B14F-4D97-AF65-F5344CB8AC3E}">
        <p14:creationId xmlns:p14="http://schemas.microsoft.com/office/powerpoint/2010/main" val="290123590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 y="-17020"/>
            <a:ext cx="1681117" cy="112248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49" y="2555035"/>
            <a:ext cx="3216233" cy="1817871"/>
          </a:xfrm>
          <a:prstGeom prst="rect">
            <a:avLst/>
          </a:prstGeom>
        </p:spPr>
      </p:pic>
      <p:pic>
        <p:nvPicPr>
          <p:cNvPr id="8" name="Imagen 7"/>
          <p:cNvPicPr>
            <a:picLocks noChangeAspect="1"/>
          </p:cNvPicPr>
          <p:nvPr/>
        </p:nvPicPr>
        <p:blipFill>
          <a:blip r:embed="rId5"/>
          <a:stretch>
            <a:fillRect/>
          </a:stretch>
        </p:blipFill>
        <p:spPr>
          <a:xfrm>
            <a:off x="8065267" y="2180226"/>
            <a:ext cx="4126733" cy="2371279"/>
          </a:xfrm>
          <a:prstGeom prst="rect">
            <a:avLst/>
          </a:prstGeom>
        </p:spPr>
      </p:pic>
      <p:sp>
        <p:nvSpPr>
          <p:cNvPr id="9" name="CuadroTexto 8"/>
          <p:cNvSpPr txBox="1"/>
          <p:nvPr/>
        </p:nvSpPr>
        <p:spPr>
          <a:xfrm>
            <a:off x="325749" y="4461652"/>
            <a:ext cx="29998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Primer máquina que logró el tratamiento automatizado de información.</a:t>
            </a:r>
          </a:p>
        </p:txBody>
      </p:sp>
      <p:sp>
        <p:nvSpPr>
          <p:cNvPr id="10" name="CuadroTexto 9"/>
          <p:cNvSpPr txBox="1"/>
          <p:nvPr/>
        </p:nvSpPr>
        <p:spPr>
          <a:xfrm>
            <a:off x="196093" y="1856932"/>
            <a:ext cx="347554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1890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Máquina Tabuladora de Hollerith</a:t>
            </a:r>
            <a:endParaRPr kumimoji="0" lang="es-MX" sz="1800" b="0" i="0" u="none" strike="noStrike" kern="1200" cap="none" spc="0" normalizeH="0" baseline="0" noProof="0" dirty="0">
              <a:ln>
                <a:noFill/>
              </a:ln>
              <a:solidFill>
                <a:prstClr val="black"/>
              </a:solidFill>
              <a:effectLst>
                <a:reflection blurRad="6350" stA="55000" endA="300" endPos="45500" dir="5400000" sy="-100000" algn="bl" rotWithShape="0"/>
              </a:effectLst>
              <a:uLnTx/>
              <a:uFillTx/>
              <a:latin typeface="Calibri" panose="020F0502020204030204"/>
              <a:ea typeface="+mn-ea"/>
              <a:cs typeface="+mn-cs"/>
            </a:endParaRPr>
          </a:p>
        </p:txBody>
      </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898" y="3463971"/>
            <a:ext cx="3702714" cy="2288997"/>
          </a:xfrm>
          <a:prstGeom prst="rect">
            <a:avLst/>
          </a:prstGeom>
        </p:spPr>
      </p:pic>
      <p:sp>
        <p:nvSpPr>
          <p:cNvPr id="12" name="CuadroTexto 11"/>
          <p:cNvSpPr txBox="1"/>
          <p:nvPr/>
        </p:nvSpPr>
        <p:spPr>
          <a:xfrm>
            <a:off x="4232898" y="6002105"/>
            <a:ext cx="35945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Primeras bases de datos automatizados</a:t>
            </a:r>
          </a:p>
        </p:txBody>
      </p:sp>
      <p:sp>
        <p:nvSpPr>
          <p:cNvPr id="13" name="CuadroTexto 12"/>
          <p:cNvSpPr txBox="1"/>
          <p:nvPr/>
        </p:nvSpPr>
        <p:spPr>
          <a:xfrm>
            <a:off x="8999622" y="4677012"/>
            <a:ext cx="267903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Máquina Hollerith utilizada para el censo de Estados Unidos de América en 1890.</a:t>
            </a:r>
          </a:p>
        </p:txBody>
      </p:sp>
      <p:sp>
        <p:nvSpPr>
          <p:cNvPr id="14" name="CuadroTexto 13"/>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
        <p:nvSpPr>
          <p:cNvPr id="2" name="CuadroTexto 1"/>
          <p:cNvSpPr txBox="1"/>
          <p:nvPr/>
        </p:nvSpPr>
        <p:spPr>
          <a:xfrm>
            <a:off x="1818407" y="1105469"/>
            <a:ext cx="2733951" cy="430887"/>
          </a:xfrm>
          <a:prstGeom prst="rect">
            <a:avLst/>
          </a:prstGeom>
          <a:noFill/>
        </p:spPr>
        <p:txBody>
          <a:bodyPr wrap="square" rtlCol="0">
            <a:spAutoFit/>
          </a:bodyPr>
          <a:lstStyle/>
          <a:p>
            <a:r>
              <a:rPr lang="es-MX" sz="2200" b="1" dirty="0"/>
              <a:t>1.1. Antecedentes.</a:t>
            </a:r>
          </a:p>
        </p:txBody>
      </p:sp>
    </p:spTree>
    <p:extLst>
      <p:ext uri="{BB962C8B-B14F-4D97-AF65-F5344CB8AC3E}">
        <p14:creationId xmlns:p14="http://schemas.microsoft.com/office/powerpoint/2010/main" val="275659025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76" y="1288297"/>
            <a:ext cx="3317458" cy="199736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58" y="4809472"/>
            <a:ext cx="1752600" cy="1752600"/>
          </a:xfrm>
          <a:prstGeom prst="rect">
            <a:avLst/>
          </a:prstGeom>
        </p:spPr>
      </p:pic>
      <p:sp>
        <p:nvSpPr>
          <p:cNvPr id="14" name="Rectángulo 13"/>
          <p:cNvSpPr/>
          <p:nvPr/>
        </p:nvSpPr>
        <p:spPr>
          <a:xfrm>
            <a:off x="597057" y="4041126"/>
            <a:ext cx="2691699" cy="369332"/>
          </a:xfrm>
          <a:prstGeom prst="rect">
            <a:avLst/>
          </a:prstGeom>
        </p:spPr>
        <p:txBody>
          <a:bodyPr wrap="square">
            <a:spAutoFit/>
          </a:bodyPr>
          <a:lstStyle/>
          <a:p>
            <a:pPr algn="ctr"/>
            <a:r>
              <a:rPr lang="es-MX" b="1" dirty="0"/>
              <a:t>Consentimiento del titular</a:t>
            </a:r>
          </a:p>
        </p:txBody>
      </p:sp>
      <p:sp>
        <p:nvSpPr>
          <p:cNvPr id="18" name="CuadroTexto 17"/>
          <p:cNvSpPr txBox="1"/>
          <p:nvPr/>
        </p:nvSpPr>
        <p:spPr>
          <a:xfrm>
            <a:off x="5049671" y="1105064"/>
            <a:ext cx="4209270" cy="369332"/>
          </a:xfrm>
          <a:prstGeom prst="rect">
            <a:avLst/>
          </a:prstGeom>
          <a:noFill/>
        </p:spPr>
        <p:txBody>
          <a:bodyPr wrap="square" rtlCol="0">
            <a:spAutoFit/>
          </a:bodyPr>
          <a:lstStyle/>
          <a:p>
            <a:pPr algn="ctr"/>
            <a:r>
              <a:rPr lang="es-MX" b="1" dirty="0"/>
              <a:t>Excepciones del consentimiento</a:t>
            </a: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4747" y="1668646"/>
            <a:ext cx="2161553" cy="1433402"/>
          </a:xfrm>
          <a:prstGeom prst="rect">
            <a:avLst/>
          </a:prstGeom>
        </p:spPr>
      </p:pic>
      <p:sp>
        <p:nvSpPr>
          <p:cNvPr id="23" name="Cheurón 22"/>
          <p:cNvSpPr/>
          <p:nvPr/>
        </p:nvSpPr>
        <p:spPr>
          <a:xfrm>
            <a:off x="8450727" y="2097978"/>
            <a:ext cx="457200" cy="3779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24" name="Imagen 23"/>
          <p:cNvPicPr>
            <a:picLocks noChangeAspect="1"/>
          </p:cNvPicPr>
          <p:nvPr/>
        </p:nvPicPr>
        <p:blipFill>
          <a:blip r:embed="rId6"/>
          <a:stretch>
            <a:fillRect/>
          </a:stretch>
        </p:blipFill>
        <p:spPr>
          <a:xfrm>
            <a:off x="8401915" y="4078641"/>
            <a:ext cx="506012" cy="402371"/>
          </a:xfrm>
          <a:prstGeom prst="rect">
            <a:avLst/>
          </a:prstGeom>
        </p:spPr>
      </p:pic>
      <p:pic>
        <p:nvPicPr>
          <p:cNvPr id="25" name="Imagen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5475" y="3779093"/>
            <a:ext cx="1520825" cy="1403838"/>
          </a:xfrm>
          <a:prstGeom prst="rect">
            <a:avLst/>
          </a:prstGeom>
        </p:spPr>
      </p:pic>
      <p:pic>
        <p:nvPicPr>
          <p:cNvPr id="26" name="Imagen 25"/>
          <p:cNvPicPr>
            <a:picLocks noChangeAspect="1"/>
          </p:cNvPicPr>
          <p:nvPr/>
        </p:nvPicPr>
        <p:blipFill rotWithShape="1">
          <a:blip r:embed="rId8">
            <a:extLst>
              <a:ext uri="{28A0092B-C50C-407E-A947-70E740481C1C}">
                <a14:useLocalDpi xmlns:a14="http://schemas.microsoft.com/office/drawing/2010/main" val="0"/>
              </a:ext>
            </a:extLst>
          </a:blip>
          <a:srcRect l="55176"/>
          <a:stretch/>
        </p:blipFill>
        <p:spPr>
          <a:xfrm>
            <a:off x="9921894" y="5182931"/>
            <a:ext cx="1498600" cy="1457325"/>
          </a:xfrm>
          <a:prstGeom prst="rect">
            <a:avLst/>
          </a:prstGeom>
        </p:spPr>
      </p:pic>
      <p:pic>
        <p:nvPicPr>
          <p:cNvPr id="27" name="Imagen 26"/>
          <p:cNvPicPr>
            <a:picLocks noChangeAspect="1"/>
          </p:cNvPicPr>
          <p:nvPr/>
        </p:nvPicPr>
        <p:blipFill>
          <a:blip r:embed="rId9"/>
          <a:stretch>
            <a:fillRect/>
          </a:stretch>
        </p:blipFill>
        <p:spPr>
          <a:xfrm>
            <a:off x="8401915" y="5681305"/>
            <a:ext cx="506012" cy="402371"/>
          </a:xfrm>
          <a:prstGeom prst="rect">
            <a:avLst/>
          </a:prstGeom>
        </p:spPr>
      </p:pic>
      <p:cxnSp>
        <p:nvCxnSpPr>
          <p:cNvPr id="29" name="Conector recto de flecha 28"/>
          <p:cNvCxnSpPr/>
          <p:nvPr/>
        </p:nvCxnSpPr>
        <p:spPr>
          <a:xfrm>
            <a:off x="1819030" y="3383018"/>
            <a:ext cx="0" cy="65810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3860800" y="1288297"/>
            <a:ext cx="1608667"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33" name="Imagen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69467" y="1628056"/>
            <a:ext cx="2377642" cy="1514583"/>
          </a:xfrm>
          <a:prstGeom prst="rect">
            <a:avLst/>
          </a:prstGeom>
        </p:spPr>
      </p:pic>
      <p:pic>
        <p:nvPicPr>
          <p:cNvPr id="34" name="Imagen 33"/>
          <p:cNvPicPr>
            <a:picLocks noChangeAspect="1"/>
          </p:cNvPicPr>
          <p:nvPr/>
        </p:nvPicPr>
        <p:blipFill>
          <a:blip r:embed="rId6"/>
          <a:stretch>
            <a:fillRect/>
          </a:stretch>
        </p:blipFill>
        <p:spPr>
          <a:xfrm>
            <a:off x="4665133" y="2097978"/>
            <a:ext cx="506012" cy="402371"/>
          </a:xfrm>
          <a:prstGeom prst="rect">
            <a:avLst/>
          </a:prstGeom>
        </p:spPr>
      </p:pic>
      <p:pic>
        <p:nvPicPr>
          <p:cNvPr id="35" name="Imagen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7091" y="3450872"/>
            <a:ext cx="1709042" cy="1612195"/>
          </a:xfrm>
          <a:prstGeom prst="rect">
            <a:avLst/>
          </a:prstGeom>
        </p:spPr>
      </p:pic>
      <p:pic>
        <p:nvPicPr>
          <p:cNvPr id="36" name="Imagen 35"/>
          <p:cNvPicPr>
            <a:picLocks noChangeAspect="1"/>
          </p:cNvPicPr>
          <p:nvPr/>
        </p:nvPicPr>
        <p:blipFill>
          <a:blip r:embed="rId9"/>
          <a:stretch>
            <a:fillRect/>
          </a:stretch>
        </p:blipFill>
        <p:spPr>
          <a:xfrm>
            <a:off x="4727608" y="4078640"/>
            <a:ext cx="506012" cy="402371"/>
          </a:xfrm>
          <a:prstGeom prst="rect">
            <a:avLst/>
          </a:prstGeom>
        </p:spPr>
      </p:pic>
      <p:pic>
        <p:nvPicPr>
          <p:cNvPr id="37" name="Imagen 36"/>
          <p:cNvPicPr>
            <a:picLocks noChangeAspect="1"/>
          </p:cNvPicPr>
          <p:nvPr/>
        </p:nvPicPr>
        <p:blipFill>
          <a:blip r:embed="rId12"/>
          <a:stretch>
            <a:fillRect/>
          </a:stretch>
        </p:blipFill>
        <p:spPr>
          <a:xfrm>
            <a:off x="4665133" y="5845095"/>
            <a:ext cx="506012" cy="402371"/>
          </a:xfrm>
          <a:prstGeom prst="rect">
            <a:avLst/>
          </a:prstGeom>
        </p:spPr>
      </p:pic>
      <p:pic>
        <p:nvPicPr>
          <p:cNvPr id="38" name="Imagen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85111" y="5371087"/>
            <a:ext cx="1406479" cy="1406479"/>
          </a:xfrm>
          <a:prstGeom prst="rect">
            <a:avLst/>
          </a:prstGeom>
        </p:spPr>
      </p:pic>
      <p:sp>
        <p:nvSpPr>
          <p:cNvPr id="21" name="CuadroTexto 20"/>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VII. Régimen de transferencias y remisiones.</a:t>
            </a:r>
          </a:p>
        </p:txBody>
      </p:sp>
    </p:spTree>
    <p:extLst>
      <p:ext uri="{BB962C8B-B14F-4D97-AF65-F5344CB8AC3E}">
        <p14:creationId xmlns:p14="http://schemas.microsoft.com/office/powerpoint/2010/main" val="184964871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634375" y="4775200"/>
            <a:ext cx="1667625" cy="1611530"/>
          </a:xfrm>
          <a:prstGeom prst="rect">
            <a:avLst/>
          </a:prstGeom>
        </p:spPr>
      </p:pic>
      <p:pic>
        <p:nvPicPr>
          <p:cNvPr id="3" name="Imagen 2"/>
          <p:cNvPicPr>
            <a:picLocks noChangeAspect="1"/>
          </p:cNvPicPr>
          <p:nvPr/>
        </p:nvPicPr>
        <p:blipFill>
          <a:blip r:embed="rId4"/>
          <a:stretch>
            <a:fillRect/>
          </a:stretch>
        </p:blipFill>
        <p:spPr>
          <a:xfrm>
            <a:off x="22844" y="4775200"/>
            <a:ext cx="1611530" cy="1611530"/>
          </a:xfrm>
          <a:prstGeom prst="rect">
            <a:avLst/>
          </a:prstGeom>
        </p:spPr>
      </p:pic>
      <p:pic>
        <p:nvPicPr>
          <p:cNvPr id="4" name="Imagen 3"/>
          <p:cNvPicPr>
            <a:picLocks noChangeAspect="1"/>
          </p:cNvPicPr>
          <p:nvPr/>
        </p:nvPicPr>
        <p:blipFill>
          <a:blip r:embed="rId5"/>
          <a:stretch>
            <a:fillRect/>
          </a:stretch>
        </p:blipFill>
        <p:spPr>
          <a:xfrm>
            <a:off x="419066" y="1718480"/>
            <a:ext cx="2327696" cy="2158171"/>
          </a:xfrm>
          <a:prstGeom prst="rect">
            <a:avLst/>
          </a:prstGeom>
        </p:spPr>
      </p:pic>
      <p:pic>
        <p:nvPicPr>
          <p:cNvPr id="5" name="Imagen 4"/>
          <p:cNvPicPr>
            <a:picLocks noChangeAspect="1"/>
          </p:cNvPicPr>
          <p:nvPr/>
        </p:nvPicPr>
        <p:blipFill>
          <a:blip r:embed="rId6"/>
          <a:stretch>
            <a:fillRect/>
          </a:stretch>
        </p:blipFill>
        <p:spPr>
          <a:xfrm>
            <a:off x="3915162" y="1607361"/>
            <a:ext cx="3316511" cy="1999661"/>
          </a:xfrm>
          <a:prstGeom prst="rect">
            <a:avLst/>
          </a:prstGeom>
        </p:spPr>
      </p:pic>
      <p:cxnSp>
        <p:nvCxnSpPr>
          <p:cNvPr id="14" name="Conector recto de flecha 13"/>
          <p:cNvCxnSpPr/>
          <p:nvPr/>
        </p:nvCxnSpPr>
        <p:spPr>
          <a:xfrm flipV="1">
            <a:off x="7231673" y="2505051"/>
            <a:ext cx="1379564" cy="20428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14302" y="3876651"/>
            <a:ext cx="214307" cy="814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965485" y="3844876"/>
            <a:ext cx="406400"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305153" y="1107423"/>
            <a:ext cx="3776133" cy="369332"/>
          </a:xfrm>
          <a:prstGeom prst="rect">
            <a:avLst/>
          </a:prstGeom>
          <a:noFill/>
        </p:spPr>
        <p:txBody>
          <a:bodyPr wrap="square" rtlCol="0">
            <a:spAutoFit/>
          </a:bodyPr>
          <a:lstStyle/>
          <a:p>
            <a:pPr algn="ctr"/>
            <a:r>
              <a:rPr lang="es-MX" b="1" dirty="0"/>
              <a:t>Formalizarse mediante</a:t>
            </a:r>
          </a:p>
        </p:txBody>
      </p:sp>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619" y="4467880"/>
            <a:ext cx="2811498" cy="2095573"/>
          </a:xfrm>
          <a:prstGeom prst="rect">
            <a:avLst/>
          </a:prstGeom>
        </p:spPr>
      </p:pic>
      <p:sp>
        <p:nvSpPr>
          <p:cNvPr id="25" name="CuadroTexto 24"/>
          <p:cNvSpPr txBox="1"/>
          <p:nvPr/>
        </p:nvSpPr>
        <p:spPr>
          <a:xfrm>
            <a:off x="8263467" y="1292089"/>
            <a:ext cx="3572933" cy="369332"/>
          </a:xfrm>
          <a:prstGeom prst="rect">
            <a:avLst/>
          </a:prstGeom>
          <a:noFill/>
        </p:spPr>
        <p:txBody>
          <a:bodyPr wrap="square" rtlCol="0">
            <a:spAutoFit/>
          </a:bodyPr>
          <a:lstStyle/>
          <a:p>
            <a:pPr algn="ctr"/>
            <a:r>
              <a:rPr lang="es-MX" b="1" dirty="0"/>
              <a:t>Excepciones a la formalización</a:t>
            </a:r>
          </a:p>
        </p:txBody>
      </p:sp>
      <p:cxnSp>
        <p:nvCxnSpPr>
          <p:cNvPr id="27" name="Conector recto de flecha 26"/>
          <p:cNvCxnSpPr>
            <a:stCxn id="5" idx="2"/>
          </p:cNvCxnSpPr>
          <p:nvPr/>
        </p:nvCxnSpPr>
        <p:spPr>
          <a:xfrm flipH="1">
            <a:off x="5573417" y="3607022"/>
            <a:ext cx="1" cy="677087"/>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5" idx="1"/>
          </p:cNvCxnSpPr>
          <p:nvPr/>
        </p:nvCxnSpPr>
        <p:spPr>
          <a:xfrm flipH="1">
            <a:off x="2895600" y="2607192"/>
            <a:ext cx="1019562" cy="190373"/>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32" name="Imagen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6213" y="2201150"/>
            <a:ext cx="1944230" cy="1794674"/>
          </a:xfrm>
          <a:prstGeom prst="rect">
            <a:avLst/>
          </a:prstGeom>
        </p:spPr>
      </p:pic>
      <p:sp>
        <p:nvSpPr>
          <p:cNvPr id="33" name="CuadroTexto 32"/>
          <p:cNvSpPr txBox="1"/>
          <p:nvPr/>
        </p:nvSpPr>
        <p:spPr>
          <a:xfrm>
            <a:off x="9093200" y="1964267"/>
            <a:ext cx="1998133" cy="369332"/>
          </a:xfrm>
          <a:prstGeom prst="rect">
            <a:avLst/>
          </a:prstGeom>
          <a:noFill/>
        </p:spPr>
        <p:txBody>
          <a:bodyPr wrap="square" rtlCol="0">
            <a:spAutoFit/>
          </a:bodyPr>
          <a:lstStyle/>
          <a:p>
            <a:pPr algn="ctr"/>
            <a:r>
              <a:rPr lang="es-MX" b="1" dirty="0"/>
              <a:t>Nacional</a:t>
            </a:r>
          </a:p>
        </p:txBody>
      </p:sp>
      <p:sp>
        <p:nvSpPr>
          <p:cNvPr id="34" name="CuadroTexto 33"/>
          <p:cNvSpPr txBox="1"/>
          <p:nvPr/>
        </p:nvSpPr>
        <p:spPr>
          <a:xfrm>
            <a:off x="9018851" y="4227199"/>
            <a:ext cx="2218267" cy="373567"/>
          </a:xfrm>
          <a:prstGeom prst="rect">
            <a:avLst/>
          </a:prstGeom>
          <a:noFill/>
        </p:spPr>
        <p:txBody>
          <a:bodyPr wrap="square" rtlCol="0">
            <a:spAutoFit/>
          </a:bodyPr>
          <a:lstStyle/>
          <a:p>
            <a:pPr algn="ctr"/>
            <a:r>
              <a:rPr lang="es-MX" b="1" dirty="0"/>
              <a:t>Internacional</a:t>
            </a:r>
          </a:p>
        </p:txBody>
      </p:sp>
      <p:pic>
        <p:nvPicPr>
          <p:cNvPr id="35" name="Imagen 34"/>
          <p:cNvPicPr>
            <a:picLocks noChangeAspect="1"/>
          </p:cNvPicPr>
          <p:nvPr/>
        </p:nvPicPr>
        <p:blipFill>
          <a:blip r:embed="rId9"/>
          <a:stretch>
            <a:fillRect/>
          </a:stretch>
        </p:blipFill>
        <p:spPr>
          <a:xfrm>
            <a:off x="9093200" y="4954046"/>
            <a:ext cx="2158171" cy="1432684"/>
          </a:xfrm>
          <a:prstGeom prst="rect">
            <a:avLst/>
          </a:prstGeom>
        </p:spPr>
      </p:pic>
      <p:sp>
        <p:nvSpPr>
          <p:cNvPr id="21" name="CuadroTexto 20"/>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VII. Régimen de transferencias y remisiones.</a:t>
            </a:r>
          </a:p>
        </p:txBody>
      </p:sp>
    </p:spTree>
    <p:extLst>
      <p:ext uri="{BB962C8B-B14F-4D97-AF65-F5344CB8AC3E}">
        <p14:creationId xmlns:p14="http://schemas.microsoft.com/office/powerpoint/2010/main" val="3000338636"/>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5809" y="1122892"/>
            <a:ext cx="8991600" cy="369332"/>
          </a:xfrm>
          <a:prstGeom prst="rect">
            <a:avLst/>
          </a:prstGeom>
          <a:noFill/>
        </p:spPr>
        <p:txBody>
          <a:bodyPr wrap="square" rtlCol="0">
            <a:spAutoFit/>
          </a:bodyPr>
          <a:lstStyle/>
          <a:p>
            <a:pPr algn="ctr"/>
            <a:r>
              <a:rPr lang="es-MX" b="1" dirty="0"/>
              <a:t>Remisiones</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26" y="1993496"/>
            <a:ext cx="3783012" cy="300355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67" y="1307558"/>
            <a:ext cx="1219200" cy="97155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904" y="3132667"/>
            <a:ext cx="2061763" cy="2104685"/>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2865" y="3141272"/>
            <a:ext cx="1718735" cy="2096080"/>
          </a:xfrm>
          <a:prstGeom prst="rect">
            <a:avLst/>
          </a:prstGeom>
        </p:spPr>
      </p:pic>
      <p:sp>
        <p:nvSpPr>
          <p:cNvPr id="12" name="CuadroTexto 11"/>
          <p:cNvSpPr txBox="1"/>
          <p:nvPr/>
        </p:nvSpPr>
        <p:spPr>
          <a:xfrm>
            <a:off x="1286935" y="5498318"/>
            <a:ext cx="2861733" cy="369332"/>
          </a:xfrm>
          <a:prstGeom prst="rect">
            <a:avLst/>
          </a:prstGeom>
          <a:noFill/>
        </p:spPr>
        <p:txBody>
          <a:bodyPr wrap="square" rtlCol="0">
            <a:spAutoFit/>
          </a:bodyPr>
          <a:lstStyle/>
          <a:p>
            <a:pPr algn="ctr"/>
            <a:r>
              <a:rPr lang="es-MX" b="1" dirty="0"/>
              <a:t>Responsable y encargado</a:t>
            </a:r>
          </a:p>
        </p:txBody>
      </p:sp>
      <p:sp>
        <p:nvSpPr>
          <p:cNvPr id="10" name="CuadroTexto 9"/>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VII. Régimen de transferencias y remisiones.</a:t>
            </a:r>
          </a:p>
        </p:txBody>
      </p:sp>
    </p:spTree>
    <p:extLst>
      <p:ext uri="{BB962C8B-B14F-4D97-AF65-F5344CB8AC3E}">
        <p14:creationId xmlns:p14="http://schemas.microsoft.com/office/powerpoint/2010/main" val="54912068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12758" y="192505"/>
            <a:ext cx="10202779" cy="553998"/>
          </a:xfrm>
          <a:prstGeom prst="rect">
            <a:avLst/>
          </a:prstGeom>
          <a:noFill/>
        </p:spPr>
        <p:txBody>
          <a:bodyPr wrap="square" rtlCol="0">
            <a:spAutoFit/>
          </a:bodyPr>
          <a:lstStyle/>
          <a:p>
            <a:r>
              <a:rPr lang="es-MX" sz="3000" dirty="0">
                <a:solidFill>
                  <a:schemeClr val="bg1"/>
                </a:solidFill>
              </a:rPr>
              <a:t>VIII. Áreas responsables en materia de protección de datos.</a:t>
            </a:r>
          </a:p>
        </p:txBody>
      </p:sp>
      <p:sp>
        <p:nvSpPr>
          <p:cNvPr id="2" name="CuadroTexto 1"/>
          <p:cNvSpPr txBox="1"/>
          <p:nvPr/>
        </p:nvSpPr>
        <p:spPr>
          <a:xfrm>
            <a:off x="4216400" y="1082102"/>
            <a:ext cx="3522133" cy="461665"/>
          </a:xfrm>
          <a:prstGeom prst="rect">
            <a:avLst/>
          </a:prstGeom>
          <a:noFill/>
        </p:spPr>
        <p:txBody>
          <a:bodyPr wrap="square" rtlCol="0">
            <a:spAutoFit/>
          </a:bodyPr>
          <a:lstStyle/>
          <a:p>
            <a:r>
              <a:rPr lang="es-MX" sz="2400" b="1" dirty="0"/>
              <a:t>Comité de Transparencia</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52" y="1696170"/>
            <a:ext cx="3523721" cy="1993900"/>
          </a:xfrm>
          <a:prstGeom prst="rect">
            <a:avLst/>
          </a:prstGeom>
        </p:spPr>
      </p:pic>
      <p:sp>
        <p:nvSpPr>
          <p:cNvPr id="4" name="CuadroTexto 3"/>
          <p:cNvSpPr txBox="1"/>
          <p:nvPr/>
        </p:nvSpPr>
        <p:spPr>
          <a:xfrm>
            <a:off x="4045480" y="3519307"/>
            <a:ext cx="4133321" cy="646331"/>
          </a:xfrm>
          <a:prstGeom prst="rect">
            <a:avLst/>
          </a:prstGeom>
          <a:noFill/>
        </p:spPr>
        <p:txBody>
          <a:bodyPr wrap="square" rtlCol="0">
            <a:spAutoFit/>
          </a:bodyPr>
          <a:lstStyle/>
          <a:p>
            <a:pPr algn="ctr"/>
            <a:r>
              <a:rPr lang="es-MX" b="1" dirty="0"/>
              <a:t>Autoridad máxima en materia de protección de datos personales</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83" y="4165638"/>
            <a:ext cx="2732784" cy="216742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2464" y="4475746"/>
            <a:ext cx="4099980" cy="1981657"/>
          </a:xfrm>
          <a:prstGeom prst="rect">
            <a:avLst/>
          </a:prstGeom>
        </p:spPr>
      </p:pic>
    </p:spTree>
    <p:extLst>
      <p:ext uri="{BB962C8B-B14F-4D97-AF65-F5344CB8AC3E}">
        <p14:creationId xmlns:p14="http://schemas.microsoft.com/office/powerpoint/2010/main" val="190663949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12758" y="192505"/>
            <a:ext cx="10202779" cy="553998"/>
          </a:xfrm>
          <a:prstGeom prst="rect">
            <a:avLst/>
          </a:prstGeom>
          <a:noFill/>
        </p:spPr>
        <p:txBody>
          <a:bodyPr wrap="square" rtlCol="0">
            <a:spAutoFit/>
          </a:bodyPr>
          <a:lstStyle/>
          <a:p>
            <a:r>
              <a:rPr lang="es-MX" sz="3000" dirty="0">
                <a:solidFill>
                  <a:schemeClr val="bg1"/>
                </a:solidFill>
              </a:rPr>
              <a:t>VIII. Áreas responsables en materia de protección de datos.</a:t>
            </a:r>
          </a:p>
        </p:txBody>
      </p:sp>
      <p:sp>
        <p:nvSpPr>
          <p:cNvPr id="5" name="Rectángulo 4"/>
          <p:cNvSpPr/>
          <p:nvPr/>
        </p:nvSpPr>
        <p:spPr>
          <a:xfrm>
            <a:off x="388854" y="2528047"/>
            <a:ext cx="3093933" cy="1815882"/>
          </a:xfrm>
          <a:prstGeom prst="rect">
            <a:avLst/>
          </a:prstGeom>
          <a:noFill/>
        </p:spPr>
        <p:txBody>
          <a:bodyPr wrap="square" lIns="91440" tIns="45720" rIns="91440" bIns="45720">
            <a:spAutoFit/>
          </a:bodyPr>
          <a:lstStyle/>
          <a:p>
            <a:pPr algn="ctr"/>
            <a:r>
              <a:rPr lang="es-ES" sz="3700" b="1" cap="none" spc="0" dirty="0">
                <a:ln w="0"/>
                <a:effectLst>
                  <a:reflection blurRad="6350" stA="53000" endA="300" endPos="35500" dir="5400000" sy="-90000" algn="bl" rotWithShape="0"/>
                </a:effectLst>
              </a:rPr>
              <a:t>Comité</a:t>
            </a:r>
          </a:p>
          <a:p>
            <a:pPr algn="ctr"/>
            <a:r>
              <a:rPr lang="es-ES" sz="3700" b="1" dirty="0">
                <a:ln w="0"/>
                <a:effectLst>
                  <a:reflection blurRad="6350" stA="53000" endA="300" endPos="35500" dir="5400000" sy="-90000" algn="bl" rotWithShape="0"/>
                </a:effectLst>
              </a:rPr>
              <a:t>De</a:t>
            </a:r>
          </a:p>
          <a:p>
            <a:pPr algn="ctr"/>
            <a:r>
              <a:rPr lang="es-ES" sz="3700" b="1" cap="none" spc="0" dirty="0">
                <a:ln w="0"/>
                <a:effectLst>
                  <a:reflection blurRad="6350" stA="53000" endA="300" endPos="35500" dir="5400000" sy="-90000" algn="bl" rotWithShape="0"/>
                </a:effectLst>
              </a:rPr>
              <a:t>Transparencia</a:t>
            </a:r>
          </a:p>
        </p:txBody>
      </p:sp>
      <p:graphicFrame>
        <p:nvGraphicFramePr>
          <p:cNvPr id="6" name="Diagrama 5"/>
          <p:cNvGraphicFramePr/>
          <p:nvPr>
            <p:extLst>
              <p:ext uri="{D42A27DB-BD31-4B8C-83A1-F6EECF244321}">
                <p14:modId xmlns:p14="http://schemas.microsoft.com/office/powerpoint/2010/main" val="3876287062"/>
              </p:ext>
            </p:extLst>
          </p:nvPr>
        </p:nvGraphicFramePr>
        <p:xfrm>
          <a:off x="2031999" y="1123078"/>
          <a:ext cx="115898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91728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48000" y="2921169"/>
            <a:ext cx="6096000" cy="1015663"/>
          </a:xfrm>
          <a:prstGeom prst="rect">
            <a:avLst/>
          </a:prstGeom>
        </p:spPr>
        <p:txBody>
          <a:bodyPr>
            <a:spAutoFit/>
          </a:bodyPr>
          <a:lstStyle/>
          <a:p>
            <a:pPr lvl="0"/>
            <a:r>
              <a:rPr lang="es-MX" sz="3000" dirty="0">
                <a:solidFill>
                  <a:prstClr val="white"/>
                </a:solidFill>
              </a:rPr>
              <a:t>VI. Áreas responsables en materia de protección de datos.</a:t>
            </a:r>
          </a:p>
        </p:txBody>
      </p:sp>
      <p:sp>
        <p:nvSpPr>
          <p:cNvPr id="8" name="CuadroTexto 7"/>
          <p:cNvSpPr txBox="1"/>
          <p:nvPr/>
        </p:nvSpPr>
        <p:spPr>
          <a:xfrm>
            <a:off x="2336800" y="1172086"/>
            <a:ext cx="8365067" cy="461665"/>
          </a:xfrm>
          <a:prstGeom prst="rect">
            <a:avLst/>
          </a:prstGeom>
          <a:noFill/>
        </p:spPr>
        <p:txBody>
          <a:bodyPr wrap="square" rtlCol="0">
            <a:spAutoFit/>
          </a:bodyPr>
          <a:lstStyle/>
          <a:p>
            <a:pPr algn="ctr"/>
            <a:r>
              <a:rPr lang="es-MX" sz="2400" b="1" dirty="0"/>
              <a:t>Unidad de Transparencia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16" y="1769218"/>
            <a:ext cx="2857500" cy="2857500"/>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2641432"/>
            <a:ext cx="2590800" cy="259080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400" y="4181166"/>
            <a:ext cx="4401966" cy="2289704"/>
          </a:xfrm>
          <a:prstGeom prst="rect">
            <a:avLst/>
          </a:prstGeom>
        </p:spPr>
      </p:pic>
      <p:sp>
        <p:nvSpPr>
          <p:cNvPr id="12" name="CuadroTexto 11"/>
          <p:cNvSpPr txBox="1"/>
          <p:nvPr/>
        </p:nvSpPr>
        <p:spPr>
          <a:xfrm>
            <a:off x="1812758" y="192505"/>
            <a:ext cx="10202779" cy="553998"/>
          </a:xfrm>
          <a:prstGeom prst="rect">
            <a:avLst/>
          </a:prstGeom>
          <a:noFill/>
        </p:spPr>
        <p:txBody>
          <a:bodyPr wrap="square" rtlCol="0">
            <a:spAutoFit/>
          </a:bodyPr>
          <a:lstStyle/>
          <a:p>
            <a:r>
              <a:rPr lang="es-MX" sz="3000" dirty="0">
                <a:solidFill>
                  <a:schemeClr val="bg1"/>
                </a:solidFill>
              </a:rPr>
              <a:t>VIII. Áreas responsables en materia de protección de datos.</a:t>
            </a:r>
          </a:p>
        </p:txBody>
      </p:sp>
    </p:spTree>
    <p:extLst>
      <p:ext uri="{BB962C8B-B14F-4D97-AF65-F5344CB8AC3E}">
        <p14:creationId xmlns:p14="http://schemas.microsoft.com/office/powerpoint/2010/main" val="185782378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VIII. Áreas responsables en materia de protección de datos.</a:t>
            </a:r>
          </a:p>
        </p:txBody>
      </p:sp>
      <p:graphicFrame>
        <p:nvGraphicFramePr>
          <p:cNvPr id="4" name="Diagrama 3"/>
          <p:cNvGraphicFramePr/>
          <p:nvPr>
            <p:extLst>
              <p:ext uri="{D42A27DB-BD31-4B8C-83A1-F6EECF244321}">
                <p14:modId xmlns:p14="http://schemas.microsoft.com/office/powerpoint/2010/main" val="127340914"/>
              </p:ext>
            </p:extLst>
          </p:nvPr>
        </p:nvGraphicFramePr>
        <p:xfrm>
          <a:off x="2906058" y="1002054"/>
          <a:ext cx="8846671" cy="538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88854" y="2528047"/>
            <a:ext cx="3093933" cy="1815882"/>
          </a:xfrm>
          <a:prstGeom prst="rect">
            <a:avLst/>
          </a:prstGeom>
          <a:noFill/>
        </p:spPr>
        <p:txBody>
          <a:bodyPr wrap="square" lIns="91440" tIns="45720" rIns="91440" bIns="45720">
            <a:spAutoFit/>
          </a:bodyPr>
          <a:lstStyle/>
          <a:p>
            <a:pPr algn="ctr"/>
            <a:r>
              <a:rPr lang="es-ES" sz="3700" b="1" cap="none" spc="0" dirty="0">
                <a:ln w="0"/>
                <a:effectLst>
                  <a:reflection blurRad="6350" stA="53000" endA="300" endPos="35500" dir="5400000" sy="-90000" algn="bl" rotWithShape="0"/>
                </a:effectLst>
              </a:rPr>
              <a:t>Unidad</a:t>
            </a:r>
          </a:p>
          <a:p>
            <a:pPr algn="ctr"/>
            <a:r>
              <a:rPr lang="es-ES" sz="3700" b="1" dirty="0">
                <a:ln w="0"/>
                <a:effectLst>
                  <a:reflection blurRad="6350" stA="53000" endA="300" endPos="35500" dir="5400000" sy="-90000" algn="bl" rotWithShape="0"/>
                </a:effectLst>
              </a:rPr>
              <a:t>De</a:t>
            </a:r>
          </a:p>
          <a:p>
            <a:pPr algn="ctr"/>
            <a:r>
              <a:rPr lang="es-ES" sz="3700" b="1" cap="none" spc="0" dirty="0">
                <a:ln w="0"/>
                <a:effectLst>
                  <a:reflection blurRad="6350" stA="53000" endA="300" endPos="35500" dir="5400000" sy="-90000" algn="bl" rotWithShape="0"/>
                </a:effectLst>
              </a:rPr>
              <a:t>Transparencia</a:t>
            </a:r>
          </a:p>
        </p:txBody>
      </p:sp>
    </p:spTree>
    <p:extLst>
      <p:ext uri="{BB962C8B-B14F-4D97-AF65-F5344CB8AC3E}">
        <p14:creationId xmlns:p14="http://schemas.microsoft.com/office/powerpoint/2010/main" val="73471883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VIII. Áreas responsables en materia de protección de datos.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23" y="1592917"/>
            <a:ext cx="3931709" cy="3920378"/>
          </a:xfrm>
          <a:prstGeom prst="rect">
            <a:avLst/>
          </a:prstGeom>
          <a:ln>
            <a:solidFill>
              <a:schemeClr val="bg1">
                <a:lumMod val="65000"/>
              </a:schemeClr>
            </a:solidFill>
          </a:ln>
        </p:spPr>
      </p:pic>
      <p:sp>
        <p:nvSpPr>
          <p:cNvPr id="5" name="CuadroTexto 4"/>
          <p:cNvSpPr txBox="1"/>
          <p:nvPr/>
        </p:nvSpPr>
        <p:spPr>
          <a:xfrm>
            <a:off x="949759" y="5620871"/>
            <a:ext cx="3039036" cy="646331"/>
          </a:xfrm>
          <a:prstGeom prst="rect">
            <a:avLst/>
          </a:prstGeom>
          <a:noFill/>
        </p:spPr>
        <p:txBody>
          <a:bodyPr wrap="square" rtlCol="0">
            <a:spAutoFit/>
          </a:bodyPr>
          <a:lstStyle/>
          <a:p>
            <a:pPr algn="ctr"/>
            <a:r>
              <a:rPr lang="es-MX" b="1" dirty="0"/>
              <a:t>Oficial de Protección de Datos Personales.</a:t>
            </a:r>
          </a:p>
        </p:txBody>
      </p:sp>
      <p:grpSp>
        <p:nvGrpSpPr>
          <p:cNvPr id="6" name="Grupo 5"/>
          <p:cNvGrpSpPr/>
          <p:nvPr/>
        </p:nvGrpSpPr>
        <p:grpSpPr>
          <a:xfrm>
            <a:off x="4774546" y="2974882"/>
            <a:ext cx="1739371" cy="571556"/>
            <a:chOff x="5158544" y="1118968"/>
            <a:chExt cx="1899731" cy="948035"/>
          </a:xfrm>
        </p:grpSpPr>
        <p:sp>
          <p:nvSpPr>
            <p:cNvPr id="7" name="Rectángulo: esquinas redondeadas 6"/>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Especializado</a:t>
              </a:r>
            </a:p>
          </p:txBody>
        </p:sp>
      </p:grpSp>
      <p:grpSp>
        <p:nvGrpSpPr>
          <p:cNvPr id="9" name="Grupo 8"/>
          <p:cNvGrpSpPr/>
          <p:nvPr/>
        </p:nvGrpSpPr>
        <p:grpSpPr>
          <a:xfrm>
            <a:off x="9584518" y="4416390"/>
            <a:ext cx="1739371" cy="571556"/>
            <a:chOff x="5158544" y="1118968"/>
            <a:chExt cx="1899731" cy="948035"/>
          </a:xfrm>
        </p:grpSpPr>
        <p:sp>
          <p:nvSpPr>
            <p:cNvPr id="10" name="Rectángulo: esquinas redondeadas 9"/>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Intensivos</a:t>
              </a:r>
            </a:p>
          </p:txBody>
        </p:sp>
      </p:grpSp>
      <p:grpSp>
        <p:nvGrpSpPr>
          <p:cNvPr id="12" name="Grupo 11"/>
          <p:cNvGrpSpPr/>
          <p:nvPr/>
        </p:nvGrpSpPr>
        <p:grpSpPr>
          <a:xfrm>
            <a:off x="9708809" y="1592917"/>
            <a:ext cx="1739371" cy="571556"/>
            <a:chOff x="5158544" y="1118968"/>
            <a:chExt cx="1899731" cy="948035"/>
          </a:xfrm>
        </p:grpSpPr>
        <p:sp>
          <p:nvSpPr>
            <p:cNvPr id="13" name="Rectángulo: esquinas redondeadas 12"/>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Relevantes</a:t>
              </a:r>
            </a:p>
          </p:txBody>
        </p:sp>
      </p:grpSp>
      <p:grpSp>
        <p:nvGrpSpPr>
          <p:cNvPr id="18" name="Grupo 17"/>
          <p:cNvGrpSpPr/>
          <p:nvPr/>
        </p:nvGrpSpPr>
        <p:grpSpPr>
          <a:xfrm>
            <a:off x="7253287" y="2946981"/>
            <a:ext cx="1739371" cy="571556"/>
            <a:chOff x="5158544" y="1118968"/>
            <a:chExt cx="1899731" cy="948035"/>
          </a:xfrm>
        </p:grpSpPr>
        <p:sp>
          <p:nvSpPr>
            <p:cNvPr id="19" name="Rectángulo: esquinas redondeadas 18"/>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Tratamiento</a:t>
              </a:r>
            </a:p>
          </p:txBody>
        </p:sp>
      </p:grpSp>
      <p:sp>
        <p:nvSpPr>
          <p:cNvPr id="22" name="Flecha: a la derecha 21"/>
          <p:cNvSpPr/>
          <p:nvPr/>
        </p:nvSpPr>
        <p:spPr>
          <a:xfrm>
            <a:off x="6608046" y="3096912"/>
            <a:ext cx="532342" cy="25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a la derecha 22"/>
          <p:cNvSpPr/>
          <p:nvPr/>
        </p:nvSpPr>
        <p:spPr>
          <a:xfrm rot="18533250">
            <a:off x="9011086" y="2388950"/>
            <a:ext cx="636933" cy="264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a la derecha 23"/>
          <p:cNvSpPr/>
          <p:nvPr/>
        </p:nvSpPr>
        <p:spPr>
          <a:xfrm rot="3382246">
            <a:off x="8970122" y="3823875"/>
            <a:ext cx="636933" cy="287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8199929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IX. Derechos ARCO.</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9168" t="26223" r="25373" b="10568"/>
          <a:stretch/>
        </p:blipFill>
        <p:spPr>
          <a:xfrm>
            <a:off x="8523454" y="2946932"/>
            <a:ext cx="1312040" cy="162874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5940" t="26223" r="49698" b="10568"/>
          <a:stretch/>
        </p:blipFill>
        <p:spPr>
          <a:xfrm>
            <a:off x="2246097" y="2961154"/>
            <a:ext cx="1244525" cy="1614518"/>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980" t="26223" r="73365" b="10568"/>
          <a:stretch/>
        </p:blipFill>
        <p:spPr>
          <a:xfrm>
            <a:off x="5468375" y="1063415"/>
            <a:ext cx="1249345" cy="1601536"/>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73603" t="26223" r="1438" b="10568"/>
          <a:stretch/>
        </p:blipFill>
        <p:spPr>
          <a:xfrm>
            <a:off x="5468375" y="4733961"/>
            <a:ext cx="1250618" cy="1583559"/>
          </a:xfrm>
          <a:prstGeom prst="rect">
            <a:avLst/>
          </a:prstGeom>
        </p:spPr>
      </p:pic>
      <p:sp>
        <p:nvSpPr>
          <p:cNvPr id="13" name="Rectángulo 12"/>
          <p:cNvSpPr/>
          <p:nvPr/>
        </p:nvSpPr>
        <p:spPr>
          <a:xfrm>
            <a:off x="4981270" y="3284113"/>
            <a:ext cx="2218019" cy="923330"/>
          </a:xfrm>
          <a:prstGeom prst="rect">
            <a:avLst/>
          </a:prstGeom>
          <a:noFill/>
        </p:spPr>
        <p:txBody>
          <a:bodyPr wrap="square" lIns="91440" tIns="45720" rIns="91440" bIns="45720">
            <a:spAutoFit/>
          </a:bodyPr>
          <a:lstStyle/>
          <a:p>
            <a:pPr algn="ctr"/>
            <a:r>
              <a:rPr lang="es-E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ARCO</a:t>
            </a:r>
          </a:p>
        </p:txBody>
      </p:sp>
    </p:spTree>
    <p:extLst>
      <p:ext uri="{BB962C8B-B14F-4D97-AF65-F5344CB8AC3E}">
        <p14:creationId xmlns:p14="http://schemas.microsoft.com/office/powerpoint/2010/main" val="92179806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IX. Derechos ARCO.</a:t>
            </a:r>
          </a:p>
        </p:txBody>
      </p:sp>
      <p:sp>
        <p:nvSpPr>
          <p:cNvPr id="4" name="Rectángulo 3"/>
          <p:cNvSpPr/>
          <p:nvPr/>
        </p:nvSpPr>
        <p:spPr>
          <a:xfrm>
            <a:off x="1521672" y="1284560"/>
            <a:ext cx="5183855" cy="400110"/>
          </a:xfrm>
          <a:prstGeom prst="rect">
            <a:avLst/>
          </a:prstGeom>
        </p:spPr>
        <p:txBody>
          <a:bodyPr wrap="none">
            <a:spAutoFit/>
          </a:bodyPr>
          <a:lstStyle/>
          <a:p>
            <a:r>
              <a:rPr lang="es-MX" sz="2000" b="1" dirty="0"/>
              <a:t>8.1. Atención de solicitudes de derechos ARCO.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04" y="2952446"/>
            <a:ext cx="1755615" cy="175561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100" y="1694729"/>
            <a:ext cx="1694913" cy="169491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850" y="1674741"/>
            <a:ext cx="1727471" cy="1753538"/>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4629" y="2904751"/>
            <a:ext cx="1893463" cy="1893463"/>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7442" y="4150923"/>
            <a:ext cx="1707792" cy="1707792"/>
          </a:xfrm>
          <a:prstGeom prst="rect">
            <a:avLst/>
          </a:prstGeom>
        </p:spPr>
      </p:pic>
      <p:grpSp>
        <p:nvGrpSpPr>
          <p:cNvPr id="10" name="Grupo 9"/>
          <p:cNvGrpSpPr/>
          <p:nvPr/>
        </p:nvGrpSpPr>
        <p:grpSpPr>
          <a:xfrm rot="20916119">
            <a:off x="1192724" y="4301791"/>
            <a:ext cx="1563531" cy="367881"/>
            <a:chOff x="5158544" y="1118968"/>
            <a:chExt cx="1899731" cy="948035"/>
          </a:xfrm>
        </p:grpSpPr>
        <p:sp>
          <p:nvSpPr>
            <p:cNvPr id="11" name="Rectángulo: esquinas redondeadas 10"/>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Solicitud</a:t>
              </a:r>
            </a:p>
          </p:txBody>
        </p:sp>
      </p:grpSp>
      <p:grpSp>
        <p:nvGrpSpPr>
          <p:cNvPr id="13" name="Grupo 12"/>
          <p:cNvGrpSpPr/>
          <p:nvPr/>
        </p:nvGrpSpPr>
        <p:grpSpPr>
          <a:xfrm>
            <a:off x="4532365" y="3135660"/>
            <a:ext cx="2907593" cy="682799"/>
            <a:chOff x="5158544" y="1118968"/>
            <a:chExt cx="1899731" cy="948035"/>
          </a:xfrm>
        </p:grpSpPr>
        <p:sp>
          <p:nvSpPr>
            <p:cNvPr id="14" name="Rectángulo: esquinas redondeadas 13"/>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Respuesta </a:t>
              </a:r>
            </a:p>
            <a:p>
              <a:pPr marL="0" lvl="0" indent="0" algn="ctr" defTabSz="844550">
                <a:lnSpc>
                  <a:spcPct val="90000"/>
                </a:lnSpc>
                <a:spcBef>
                  <a:spcPct val="0"/>
                </a:spcBef>
                <a:spcAft>
                  <a:spcPct val="35000"/>
                </a:spcAft>
                <a:buNone/>
              </a:pPr>
              <a:r>
                <a:rPr lang="es-ES" sz="1900" b="1" kern="1200" dirty="0"/>
                <a:t>20 días</a:t>
              </a:r>
            </a:p>
          </p:txBody>
        </p:sp>
      </p:grpSp>
      <p:grpSp>
        <p:nvGrpSpPr>
          <p:cNvPr id="16" name="Grupo 15"/>
          <p:cNvGrpSpPr/>
          <p:nvPr/>
        </p:nvGrpSpPr>
        <p:grpSpPr>
          <a:xfrm>
            <a:off x="9762314" y="4517680"/>
            <a:ext cx="1725641" cy="367881"/>
            <a:chOff x="5158544" y="1118968"/>
            <a:chExt cx="1899731" cy="948035"/>
          </a:xfrm>
        </p:grpSpPr>
        <p:sp>
          <p:nvSpPr>
            <p:cNvPr id="17" name="Rectángulo: esquinas redondeadas 16"/>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Inconformidad</a:t>
              </a:r>
            </a:p>
          </p:txBody>
        </p:sp>
      </p:grpSp>
      <p:grpSp>
        <p:nvGrpSpPr>
          <p:cNvPr id="19" name="Grupo 18"/>
          <p:cNvGrpSpPr/>
          <p:nvPr/>
        </p:nvGrpSpPr>
        <p:grpSpPr>
          <a:xfrm>
            <a:off x="5243505" y="5583669"/>
            <a:ext cx="1978899" cy="1032284"/>
            <a:chOff x="5158544" y="1118968"/>
            <a:chExt cx="1899731" cy="948035"/>
          </a:xfrm>
        </p:grpSpPr>
        <p:sp>
          <p:nvSpPr>
            <p:cNvPr id="20" name="Rectángulo: esquinas redondeadas 19"/>
            <p:cNvSpPr/>
            <p:nvPr/>
          </p:nvSpPr>
          <p:spPr>
            <a:xfrm>
              <a:off x="5158544" y="1118968"/>
              <a:ext cx="1899731" cy="9480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ángulo: esquinas redondeadas 4"/>
            <p:cNvSpPr txBox="1"/>
            <p:nvPr/>
          </p:nvSpPr>
          <p:spPr>
            <a:xfrm>
              <a:off x="5204823" y="1165247"/>
              <a:ext cx="1807173" cy="8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t>Recurso de Revisión</a:t>
              </a:r>
            </a:p>
            <a:p>
              <a:pPr marL="0" lvl="0" indent="0" algn="ctr" defTabSz="844550">
                <a:lnSpc>
                  <a:spcPct val="90000"/>
                </a:lnSpc>
                <a:spcBef>
                  <a:spcPct val="0"/>
                </a:spcBef>
                <a:spcAft>
                  <a:spcPct val="35000"/>
                </a:spcAft>
                <a:buNone/>
              </a:pPr>
              <a:r>
                <a:rPr lang="es-ES" sz="1900" b="1" dirty="0"/>
                <a:t>15 días</a:t>
              </a:r>
              <a:endParaRPr lang="es-ES" sz="1900" b="1" kern="1200" dirty="0"/>
            </a:p>
          </p:txBody>
        </p:sp>
      </p:grpSp>
      <p:sp>
        <p:nvSpPr>
          <p:cNvPr id="26" name="Flecha: doblada 25"/>
          <p:cNvSpPr/>
          <p:nvPr/>
        </p:nvSpPr>
        <p:spPr>
          <a:xfrm>
            <a:off x="2289806" y="2174003"/>
            <a:ext cx="1437955" cy="8708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7" name="Flecha: doblada 26"/>
          <p:cNvSpPr/>
          <p:nvPr/>
        </p:nvSpPr>
        <p:spPr>
          <a:xfrm rot="5400000">
            <a:off x="8865544" y="1412540"/>
            <a:ext cx="937155" cy="201134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Flecha: doblada 27"/>
          <p:cNvSpPr/>
          <p:nvPr/>
        </p:nvSpPr>
        <p:spPr>
          <a:xfrm rot="10800000">
            <a:off x="8328447" y="5327075"/>
            <a:ext cx="1869419" cy="8708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42936897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1682642" cy="1121761"/>
          </a:xfrm>
          <a:prstGeom prst="rect">
            <a:avLst/>
          </a:prstGeom>
        </p:spPr>
      </p:pic>
      <p:pic>
        <p:nvPicPr>
          <p:cNvPr id="9" name="Imagen 8"/>
          <p:cNvPicPr>
            <a:picLocks noChangeAspect="1"/>
          </p:cNvPicPr>
          <p:nvPr/>
        </p:nvPicPr>
        <p:blipFill>
          <a:blip r:embed="rId4"/>
          <a:stretch>
            <a:fillRect/>
          </a:stretch>
        </p:blipFill>
        <p:spPr>
          <a:xfrm>
            <a:off x="387427" y="2008766"/>
            <a:ext cx="3109229" cy="2225233"/>
          </a:xfrm>
          <a:prstGeom prst="rect">
            <a:avLst/>
          </a:prstGeom>
        </p:spPr>
      </p:pic>
      <p:sp>
        <p:nvSpPr>
          <p:cNvPr id="10" name="Rectángulo 9"/>
          <p:cNvSpPr/>
          <p:nvPr/>
        </p:nvSpPr>
        <p:spPr>
          <a:xfrm>
            <a:off x="0" y="4364638"/>
            <a:ext cx="386231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La Alemania Nazi utilizó la tecnología Hollerith para los censos de 1933 y 1939.</a:t>
            </a:r>
          </a:p>
        </p:txBody>
      </p:sp>
      <p:pic>
        <p:nvPicPr>
          <p:cNvPr id="11" name="Imagen 10"/>
          <p:cNvPicPr>
            <a:picLocks noChangeAspect="1"/>
          </p:cNvPicPr>
          <p:nvPr/>
        </p:nvPicPr>
        <p:blipFill>
          <a:blip r:embed="rId5"/>
          <a:stretch>
            <a:fillRect/>
          </a:stretch>
        </p:blipFill>
        <p:spPr>
          <a:xfrm>
            <a:off x="4749790" y="2389169"/>
            <a:ext cx="2304488" cy="3042168"/>
          </a:xfrm>
          <a:prstGeom prst="rect">
            <a:avLst/>
          </a:prstGeom>
        </p:spPr>
      </p:pic>
      <p:sp>
        <p:nvSpPr>
          <p:cNvPr id="12" name="4 CuadroTexto"/>
          <p:cNvSpPr txBox="1"/>
          <p:nvPr/>
        </p:nvSpPr>
        <p:spPr>
          <a:xfrm>
            <a:off x="3607497" y="5381933"/>
            <a:ext cx="42126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Ley para la prevención de descendencia con enfermedades hereditarias.</a:t>
            </a:r>
          </a:p>
        </p:txBody>
      </p:sp>
      <p:pic>
        <p:nvPicPr>
          <p:cNvPr id="13" name="Imagen 12"/>
          <p:cNvPicPr>
            <a:picLocks noChangeAspect="1"/>
          </p:cNvPicPr>
          <p:nvPr/>
        </p:nvPicPr>
        <p:blipFill>
          <a:blip r:embed="rId6"/>
          <a:stretch>
            <a:fillRect/>
          </a:stretch>
        </p:blipFill>
        <p:spPr>
          <a:xfrm>
            <a:off x="5310671" y="1578961"/>
            <a:ext cx="1182727" cy="859611"/>
          </a:xfrm>
          <a:prstGeom prst="rect">
            <a:avLst/>
          </a:prstGeom>
        </p:spPr>
      </p:pic>
      <p:pic>
        <p:nvPicPr>
          <p:cNvPr id="14" name="Imagen 13"/>
          <p:cNvPicPr>
            <a:picLocks noChangeAspect="1"/>
          </p:cNvPicPr>
          <p:nvPr/>
        </p:nvPicPr>
        <p:blipFill>
          <a:blip r:embed="rId7"/>
          <a:stretch>
            <a:fillRect/>
          </a:stretch>
        </p:blipFill>
        <p:spPr>
          <a:xfrm>
            <a:off x="8770423" y="3328944"/>
            <a:ext cx="2536156" cy="2109399"/>
          </a:xfrm>
          <a:prstGeom prst="rect">
            <a:avLst/>
          </a:prstGeom>
        </p:spPr>
      </p:pic>
      <p:pic>
        <p:nvPicPr>
          <p:cNvPr id="15" name="Imagen 14"/>
          <p:cNvPicPr>
            <a:picLocks noChangeAspect="1"/>
          </p:cNvPicPr>
          <p:nvPr/>
        </p:nvPicPr>
        <p:blipFill>
          <a:blip r:embed="rId8"/>
          <a:stretch>
            <a:fillRect/>
          </a:stretch>
        </p:blipFill>
        <p:spPr>
          <a:xfrm>
            <a:off x="7775836" y="5705098"/>
            <a:ext cx="4525331" cy="774259"/>
          </a:xfrm>
          <a:prstGeom prst="rect">
            <a:avLst/>
          </a:prstGeom>
        </p:spPr>
      </p:pic>
      <p:sp>
        <p:nvSpPr>
          <p:cNvPr id="16" name="CuadroTexto 15"/>
          <p:cNvSpPr txBox="1"/>
          <p:nvPr/>
        </p:nvSpPr>
        <p:spPr>
          <a:xfrm>
            <a:off x="1682642" y="1131864"/>
            <a:ext cx="2733951" cy="430887"/>
          </a:xfrm>
          <a:prstGeom prst="rect">
            <a:avLst/>
          </a:prstGeom>
          <a:noFill/>
        </p:spPr>
        <p:txBody>
          <a:bodyPr wrap="square" rtlCol="0">
            <a:spAutoFit/>
          </a:bodyPr>
          <a:lstStyle/>
          <a:p>
            <a:r>
              <a:rPr lang="es-MX" sz="2200" b="1" dirty="0"/>
              <a:t>1.1. Antecedentes.</a:t>
            </a:r>
          </a:p>
        </p:txBody>
      </p:sp>
      <p:sp>
        <p:nvSpPr>
          <p:cNvPr id="17" name="CuadroTexto 16"/>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Tree>
    <p:extLst>
      <p:ext uri="{BB962C8B-B14F-4D97-AF65-F5344CB8AC3E}">
        <p14:creationId xmlns:p14="http://schemas.microsoft.com/office/powerpoint/2010/main" val="17372247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IX. Recurso de Revisión.</a:t>
            </a:r>
          </a:p>
        </p:txBody>
      </p:sp>
      <p:grpSp>
        <p:nvGrpSpPr>
          <p:cNvPr id="5" name="Grupo 4"/>
          <p:cNvGrpSpPr/>
          <p:nvPr/>
        </p:nvGrpSpPr>
        <p:grpSpPr>
          <a:xfrm>
            <a:off x="774373" y="2427894"/>
            <a:ext cx="1230312" cy="738187"/>
            <a:chOff x="1726406" y="2340239"/>
            <a:chExt cx="1230312" cy="738187"/>
          </a:xfrm>
        </p:grpSpPr>
        <p:sp>
          <p:nvSpPr>
            <p:cNvPr id="6" name="Rectángulo: esquinas redondeadas 5"/>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esquinas redondeadas 4"/>
            <p:cNvSpPr txBox="1"/>
            <p:nvPr/>
          </p:nvSpPr>
          <p:spPr>
            <a:xfrm>
              <a:off x="1748027" y="2361860"/>
              <a:ext cx="1187070" cy="694945"/>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Recurso</a:t>
              </a:r>
            </a:p>
          </p:txBody>
        </p:sp>
      </p:grpSp>
      <p:grpSp>
        <p:nvGrpSpPr>
          <p:cNvPr id="8" name="Grupo 7"/>
          <p:cNvGrpSpPr/>
          <p:nvPr/>
        </p:nvGrpSpPr>
        <p:grpSpPr>
          <a:xfrm>
            <a:off x="2822431" y="2406273"/>
            <a:ext cx="1230312" cy="738187"/>
            <a:chOff x="1726406" y="2340239"/>
            <a:chExt cx="1230312" cy="738187"/>
          </a:xfrm>
        </p:grpSpPr>
        <p:sp>
          <p:nvSpPr>
            <p:cNvPr id="9" name="Rectángulo: esquinas redondeadas 8"/>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Admisión</a:t>
              </a:r>
            </a:p>
          </p:txBody>
        </p:sp>
      </p:grpSp>
      <p:grpSp>
        <p:nvGrpSpPr>
          <p:cNvPr id="11" name="Grupo 10"/>
          <p:cNvGrpSpPr/>
          <p:nvPr/>
        </p:nvGrpSpPr>
        <p:grpSpPr>
          <a:xfrm>
            <a:off x="2677103" y="3987572"/>
            <a:ext cx="1520968" cy="738187"/>
            <a:chOff x="1726406" y="2340239"/>
            <a:chExt cx="1230312" cy="738187"/>
          </a:xfrm>
        </p:grpSpPr>
        <p:sp>
          <p:nvSpPr>
            <p:cNvPr id="12" name="Rectángulo: esquinas redondeadas 11"/>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Conciliación</a:t>
              </a:r>
            </a:p>
          </p:txBody>
        </p:sp>
      </p:grpSp>
      <p:grpSp>
        <p:nvGrpSpPr>
          <p:cNvPr id="14" name="Grupo 13"/>
          <p:cNvGrpSpPr/>
          <p:nvPr/>
        </p:nvGrpSpPr>
        <p:grpSpPr>
          <a:xfrm>
            <a:off x="2822431" y="5439672"/>
            <a:ext cx="1230312" cy="738187"/>
            <a:chOff x="1726406" y="2340239"/>
            <a:chExt cx="1230312" cy="738187"/>
          </a:xfrm>
        </p:grpSpPr>
        <p:sp>
          <p:nvSpPr>
            <p:cNvPr id="15" name="Rectángulo: esquinas redondeadas 14"/>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Sin materia</a:t>
              </a:r>
            </a:p>
          </p:txBody>
        </p:sp>
      </p:grpSp>
      <p:grpSp>
        <p:nvGrpSpPr>
          <p:cNvPr id="17" name="Grupo 16"/>
          <p:cNvGrpSpPr/>
          <p:nvPr/>
        </p:nvGrpSpPr>
        <p:grpSpPr>
          <a:xfrm>
            <a:off x="9710121" y="3635976"/>
            <a:ext cx="2055177" cy="653078"/>
            <a:chOff x="1726406" y="2340239"/>
            <a:chExt cx="1230312" cy="738187"/>
          </a:xfrm>
        </p:grpSpPr>
        <p:sp>
          <p:nvSpPr>
            <p:cNvPr id="18" name="Rectángulo: esquinas redondeadas 17"/>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Responsabilidad</a:t>
              </a:r>
            </a:p>
          </p:txBody>
        </p:sp>
      </p:grpSp>
      <p:grpSp>
        <p:nvGrpSpPr>
          <p:cNvPr id="20" name="Grupo 19"/>
          <p:cNvGrpSpPr/>
          <p:nvPr/>
        </p:nvGrpSpPr>
        <p:grpSpPr>
          <a:xfrm>
            <a:off x="8019719" y="2427894"/>
            <a:ext cx="1573306" cy="738187"/>
            <a:chOff x="1726406" y="2340239"/>
            <a:chExt cx="1230312" cy="738187"/>
          </a:xfrm>
        </p:grpSpPr>
        <p:sp>
          <p:nvSpPr>
            <p:cNvPr id="21" name="Rectángulo: esquinas redondeadas 20"/>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Resolución</a:t>
              </a:r>
            </a:p>
          </p:txBody>
        </p:sp>
      </p:grpSp>
      <p:grpSp>
        <p:nvGrpSpPr>
          <p:cNvPr id="23" name="Grupo 22"/>
          <p:cNvGrpSpPr/>
          <p:nvPr/>
        </p:nvGrpSpPr>
        <p:grpSpPr>
          <a:xfrm>
            <a:off x="604835" y="3963780"/>
            <a:ext cx="1531962" cy="738187"/>
            <a:chOff x="1726406" y="2340239"/>
            <a:chExt cx="1230312" cy="738187"/>
          </a:xfrm>
        </p:grpSpPr>
        <p:sp>
          <p:nvSpPr>
            <p:cNvPr id="24" name="Rectángulo: esquinas redondeadas 23"/>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Prevención</a:t>
              </a:r>
            </a:p>
          </p:txBody>
        </p:sp>
      </p:grpSp>
      <p:grpSp>
        <p:nvGrpSpPr>
          <p:cNvPr id="26" name="Grupo 25"/>
          <p:cNvGrpSpPr/>
          <p:nvPr/>
        </p:nvGrpSpPr>
        <p:grpSpPr>
          <a:xfrm>
            <a:off x="4870489" y="2427894"/>
            <a:ext cx="2296793" cy="738187"/>
            <a:chOff x="1726406" y="2340239"/>
            <a:chExt cx="1230312" cy="738187"/>
          </a:xfrm>
        </p:grpSpPr>
        <p:sp>
          <p:nvSpPr>
            <p:cNvPr id="27" name="Rectángulo: esquinas redondeadas 26"/>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Etapa Probatoria</a:t>
              </a:r>
            </a:p>
          </p:txBody>
        </p:sp>
      </p:grpSp>
      <p:sp>
        <p:nvSpPr>
          <p:cNvPr id="29" name="Flecha: a la derecha 28"/>
          <p:cNvSpPr/>
          <p:nvPr/>
        </p:nvSpPr>
        <p:spPr>
          <a:xfrm>
            <a:off x="2136797" y="2581835"/>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Flecha: a la derecha 29"/>
          <p:cNvSpPr/>
          <p:nvPr/>
        </p:nvSpPr>
        <p:spPr>
          <a:xfrm>
            <a:off x="4162781" y="2581835"/>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Flecha: a la derecha 30"/>
          <p:cNvSpPr/>
          <p:nvPr/>
        </p:nvSpPr>
        <p:spPr>
          <a:xfrm>
            <a:off x="7326231" y="2581835"/>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a la derecha 31"/>
          <p:cNvSpPr/>
          <p:nvPr/>
        </p:nvSpPr>
        <p:spPr>
          <a:xfrm rot="19235439">
            <a:off x="9635287" y="2107849"/>
            <a:ext cx="285773"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Flecha: a la derecha 32"/>
          <p:cNvSpPr/>
          <p:nvPr/>
        </p:nvSpPr>
        <p:spPr>
          <a:xfrm rot="5400000">
            <a:off x="1099288" y="3434627"/>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Flecha: a la derecha 33"/>
          <p:cNvSpPr/>
          <p:nvPr/>
        </p:nvSpPr>
        <p:spPr>
          <a:xfrm rot="5400000">
            <a:off x="3147346" y="3390411"/>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Flecha: a la derecha 34"/>
          <p:cNvSpPr/>
          <p:nvPr/>
        </p:nvSpPr>
        <p:spPr>
          <a:xfrm rot="5400000">
            <a:off x="3131029" y="4876256"/>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Flecha: a la derecha 35"/>
          <p:cNvSpPr/>
          <p:nvPr/>
        </p:nvSpPr>
        <p:spPr>
          <a:xfrm rot="18968428">
            <a:off x="4242168" y="3434627"/>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lecha: a la derecha 36"/>
          <p:cNvSpPr/>
          <p:nvPr/>
        </p:nvSpPr>
        <p:spPr>
          <a:xfrm rot="18968428">
            <a:off x="2136797" y="3377758"/>
            <a:ext cx="580482"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8" name="Grupo 37"/>
          <p:cNvGrpSpPr/>
          <p:nvPr/>
        </p:nvGrpSpPr>
        <p:grpSpPr>
          <a:xfrm>
            <a:off x="10031378" y="1562584"/>
            <a:ext cx="1764937" cy="653078"/>
            <a:chOff x="1726406" y="2340239"/>
            <a:chExt cx="1230312" cy="738187"/>
          </a:xfrm>
        </p:grpSpPr>
        <p:sp>
          <p:nvSpPr>
            <p:cNvPr id="39" name="Rectángulo: esquinas redondeadas 38"/>
            <p:cNvSpPr/>
            <p:nvPr/>
          </p:nvSpPr>
          <p:spPr>
            <a:xfrm>
              <a:off x="1726406" y="2340239"/>
              <a:ext cx="1230312" cy="738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ángulo: esquinas redondeadas 4"/>
            <p:cNvSpPr txBox="1"/>
            <p:nvPr/>
          </p:nvSpPr>
          <p:spPr>
            <a:xfrm>
              <a:off x="1748027" y="2361860"/>
              <a:ext cx="1187070" cy="694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Cumplimiento</a:t>
              </a:r>
            </a:p>
          </p:txBody>
        </p:sp>
      </p:grpSp>
      <p:sp>
        <p:nvSpPr>
          <p:cNvPr id="41" name="Flecha: a la derecha 40"/>
          <p:cNvSpPr/>
          <p:nvPr/>
        </p:nvSpPr>
        <p:spPr>
          <a:xfrm rot="2719126">
            <a:off x="9637651" y="3198157"/>
            <a:ext cx="285773" cy="32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69672016"/>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XI. Portabilidad.</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790" y="2720789"/>
            <a:ext cx="5366244" cy="32990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style>
          <a:lnRef idx="0">
            <a:schemeClr val="accent1"/>
          </a:lnRef>
          <a:fillRef idx="3">
            <a:schemeClr val="accent1"/>
          </a:fillRef>
          <a:effectRef idx="3">
            <a:schemeClr val="accent1"/>
          </a:effectRef>
          <a:fontRef idx="minor">
            <a:schemeClr val="lt1"/>
          </a:fontRef>
        </p:style>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15" y="1431362"/>
            <a:ext cx="4113679" cy="31675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64546943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1682642" cy="1121761"/>
          </a:xfrm>
          <a:prstGeom prst="rect">
            <a:avLst/>
          </a:prstGeom>
        </p:spPr>
      </p:pic>
      <p:pic>
        <p:nvPicPr>
          <p:cNvPr id="2" name="Imagen 1"/>
          <p:cNvPicPr>
            <a:picLocks noChangeAspect="1"/>
          </p:cNvPicPr>
          <p:nvPr/>
        </p:nvPicPr>
        <p:blipFill>
          <a:blip r:embed="rId4"/>
          <a:stretch>
            <a:fillRect/>
          </a:stretch>
        </p:blipFill>
        <p:spPr>
          <a:xfrm>
            <a:off x="352192" y="2149700"/>
            <a:ext cx="2932430" cy="2066723"/>
          </a:xfrm>
          <a:prstGeom prst="rect">
            <a:avLst/>
          </a:prstGeom>
        </p:spPr>
      </p:pic>
      <p:pic>
        <p:nvPicPr>
          <p:cNvPr id="3" name="Imagen 2"/>
          <p:cNvPicPr>
            <a:picLocks noChangeAspect="1"/>
          </p:cNvPicPr>
          <p:nvPr/>
        </p:nvPicPr>
        <p:blipFill>
          <a:blip r:embed="rId5"/>
          <a:stretch>
            <a:fillRect/>
          </a:stretch>
        </p:blipFill>
        <p:spPr>
          <a:xfrm>
            <a:off x="1190842" y="4501934"/>
            <a:ext cx="1024217" cy="737680"/>
          </a:xfrm>
          <a:prstGeom prst="rect">
            <a:avLst/>
          </a:prstGeom>
        </p:spPr>
      </p:pic>
      <p:sp>
        <p:nvSpPr>
          <p:cNvPr id="6" name="3 CuadroTexto"/>
          <p:cNvSpPr txBox="1"/>
          <p:nvPr/>
        </p:nvSpPr>
        <p:spPr>
          <a:xfrm>
            <a:off x="121280" y="4317269"/>
            <a:ext cx="3163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Nuevo censo de índole racial.</a:t>
            </a:r>
          </a:p>
        </p:txBody>
      </p:sp>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l="17274" t="8610" r="9997" b="8090"/>
          <a:stretch/>
        </p:blipFill>
        <p:spPr>
          <a:xfrm>
            <a:off x="3989734" y="2778015"/>
            <a:ext cx="2852440" cy="2062347"/>
          </a:xfrm>
          <a:prstGeom prst="rect">
            <a:avLst/>
          </a:prstGeom>
        </p:spPr>
      </p:pic>
      <p:sp>
        <p:nvSpPr>
          <p:cNvPr id="10" name="CuadroTexto 9"/>
          <p:cNvSpPr txBox="1"/>
          <p:nvPr/>
        </p:nvSpPr>
        <p:spPr>
          <a:xfrm>
            <a:off x="3630692" y="5141813"/>
            <a:ext cx="36472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Detección de la población Judía en Alemania</a:t>
            </a:r>
          </a:p>
        </p:txBody>
      </p:sp>
      <p:pic>
        <p:nvPicPr>
          <p:cNvPr id="11"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1136" y="3400498"/>
            <a:ext cx="2995134" cy="2202873"/>
          </a:xfrm>
          <a:prstGeom prst="rect">
            <a:avLst/>
          </a:prstGeom>
        </p:spPr>
      </p:pic>
      <p:sp>
        <p:nvSpPr>
          <p:cNvPr id="12" name="6 CuadroTexto"/>
          <p:cNvSpPr txBox="1"/>
          <p:nvPr/>
        </p:nvSpPr>
        <p:spPr>
          <a:xfrm>
            <a:off x="7643132" y="5788144"/>
            <a:ext cx="435363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Exterminio de alrededor de 6 millones de judíos.</a:t>
            </a:r>
          </a:p>
        </p:txBody>
      </p:sp>
      <p:sp>
        <p:nvSpPr>
          <p:cNvPr id="13" name="CuadroTexto 12"/>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
        <p:nvSpPr>
          <p:cNvPr id="14" name="CuadroTexto 13"/>
          <p:cNvSpPr txBox="1"/>
          <p:nvPr/>
        </p:nvSpPr>
        <p:spPr>
          <a:xfrm>
            <a:off x="1682642" y="1131864"/>
            <a:ext cx="2733951" cy="430887"/>
          </a:xfrm>
          <a:prstGeom prst="rect">
            <a:avLst/>
          </a:prstGeom>
          <a:noFill/>
        </p:spPr>
        <p:txBody>
          <a:bodyPr wrap="square" rtlCol="0">
            <a:spAutoFit/>
          </a:bodyPr>
          <a:lstStyle/>
          <a:p>
            <a:r>
              <a:rPr lang="es-MX" sz="2200" b="1" dirty="0"/>
              <a:t>1.1. Antecedentes.</a:t>
            </a:r>
          </a:p>
        </p:txBody>
      </p:sp>
    </p:spTree>
    <p:extLst>
      <p:ext uri="{BB962C8B-B14F-4D97-AF65-F5344CB8AC3E}">
        <p14:creationId xmlns:p14="http://schemas.microsoft.com/office/powerpoint/2010/main" val="218107417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166" y="1701145"/>
            <a:ext cx="3704963" cy="1808018"/>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2538" r="2690"/>
          <a:stretch/>
        </p:blipFill>
        <p:spPr>
          <a:xfrm>
            <a:off x="4574123" y="4707537"/>
            <a:ext cx="2493252" cy="1644231"/>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r="11140" b="25923"/>
          <a:stretch/>
        </p:blipFill>
        <p:spPr>
          <a:xfrm>
            <a:off x="8580251" y="3907976"/>
            <a:ext cx="2673104" cy="165285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118" y="4112126"/>
            <a:ext cx="2594262" cy="1729508"/>
          </a:xfrm>
          <a:prstGeom prst="rect">
            <a:avLst/>
          </a:prstGeom>
        </p:spPr>
      </p:pic>
      <p:grpSp>
        <p:nvGrpSpPr>
          <p:cNvPr id="8" name="Grupo 7"/>
          <p:cNvGrpSpPr/>
          <p:nvPr/>
        </p:nvGrpSpPr>
        <p:grpSpPr>
          <a:xfrm>
            <a:off x="5382555" y="1118562"/>
            <a:ext cx="1837997" cy="512353"/>
            <a:chOff x="118687" y="835941"/>
            <a:chExt cx="1661622" cy="442800"/>
          </a:xfrm>
          <a:solidFill>
            <a:schemeClr val="bg1">
              <a:lumMod val="50000"/>
            </a:schemeClr>
          </a:solidFill>
        </p:grpSpPr>
        <p:sp>
          <p:nvSpPr>
            <p:cNvPr id="9" name="Rectángulo redondeado 8"/>
            <p:cNvSpPr/>
            <p:nvPr/>
          </p:nvSpPr>
          <p:spPr>
            <a:xfrm>
              <a:off x="118687" y="835941"/>
              <a:ext cx="1661622" cy="4428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140303" y="857557"/>
              <a:ext cx="1618390" cy="3995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05" tIns="0" rIns="62805" bIns="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s-MX" sz="2500" b="0" i="0" u="none" strike="noStrike" kern="1200" cap="none" spc="0" normalizeH="0" baseline="0" noProof="0" dirty="0">
                  <a:ln>
                    <a:noFill/>
                  </a:ln>
                  <a:solidFill>
                    <a:prstClr val="white"/>
                  </a:solidFill>
                  <a:effectLst/>
                  <a:uLnTx/>
                  <a:uFillTx/>
                  <a:latin typeface="Calibri"/>
                  <a:ea typeface="+mn-ea"/>
                  <a:cs typeface="+mn-cs"/>
                </a:rPr>
                <a:t>1948-1991</a:t>
              </a:r>
            </a:p>
          </p:txBody>
        </p:sp>
      </p:grpSp>
      <p:sp>
        <p:nvSpPr>
          <p:cNvPr id="11" name="CuadroTexto 10"/>
          <p:cNvSpPr txBox="1"/>
          <p:nvPr/>
        </p:nvSpPr>
        <p:spPr>
          <a:xfrm>
            <a:off x="4075698" y="4327426"/>
            <a:ext cx="3668125"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Ley del Registro de Población No. 30.</a:t>
            </a:r>
          </a:p>
        </p:txBody>
      </p:sp>
      <p:sp>
        <p:nvSpPr>
          <p:cNvPr id="15" name="Rectángulo 14"/>
          <p:cNvSpPr/>
          <p:nvPr/>
        </p:nvSpPr>
        <p:spPr>
          <a:xfrm>
            <a:off x="5372164" y="6252928"/>
            <a:ext cx="832279" cy="4770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5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Calibri"/>
                <a:ea typeface="+mn-ea"/>
                <a:cs typeface="+mn-cs"/>
              </a:rPr>
              <a:t>1950</a:t>
            </a:r>
          </a:p>
        </p:txBody>
      </p:sp>
      <p:sp>
        <p:nvSpPr>
          <p:cNvPr id="16" name="CuadroTexto 15"/>
          <p:cNvSpPr txBox="1"/>
          <p:nvPr/>
        </p:nvSpPr>
        <p:spPr>
          <a:xfrm>
            <a:off x="7754214" y="5560826"/>
            <a:ext cx="4132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Restricciones y limitantes al ejercicio de derechos, bienes y servicios públicos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CuadroTexto 16"/>
          <p:cNvSpPr txBox="1"/>
          <p:nvPr/>
        </p:nvSpPr>
        <p:spPr>
          <a:xfrm>
            <a:off x="0" y="3480774"/>
            <a:ext cx="45304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Discriminación y segregación racial en Sudáfrica.</a:t>
            </a:r>
          </a:p>
        </p:txBody>
      </p:sp>
      <p:sp>
        <p:nvSpPr>
          <p:cNvPr id="14" name="CuadroTexto 13"/>
          <p:cNvSpPr txBox="1"/>
          <p:nvPr/>
        </p:nvSpPr>
        <p:spPr>
          <a:xfrm>
            <a:off x="1682642" y="1131864"/>
            <a:ext cx="2733951" cy="430887"/>
          </a:xfrm>
          <a:prstGeom prst="rect">
            <a:avLst/>
          </a:prstGeom>
          <a:noFill/>
        </p:spPr>
        <p:txBody>
          <a:bodyPr wrap="square" rtlCol="0">
            <a:spAutoFit/>
          </a:bodyPr>
          <a:lstStyle/>
          <a:p>
            <a:r>
              <a:rPr lang="es-MX" sz="2200" b="1" dirty="0"/>
              <a:t>1.1. Antecedentes.</a:t>
            </a:r>
          </a:p>
        </p:txBody>
      </p:sp>
      <p:sp>
        <p:nvSpPr>
          <p:cNvPr id="18" name="CuadroTexto 17"/>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Tree>
    <p:extLst>
      <p:ext uri="{BB962C8B-B14F-4D97-AF65-F5344CB8AC3E}">
        <p14:creationId xmlns:p14="http://schemas.microsoft.com/office/powerpoint/2010/main" val="54671645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1682642" cy="112176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68" y="2215934"/>
            <a:ext cx="3721768" cy="2710113"/>
          </a:xfrm>
          <a:prstGeom prst="rect">
            <a:avLst/>
          </a:prstGeom>
        </p:spPr>
      </p:pic>
      <p:sp>
        <p:nvSpPr>
          <p:cNvPr id="6" name="CuadroTexto 5"/>
          <p:cNvSpPr txBox="1"/>
          <p:nvPr/>
        </p:nvSpPr>
        <p:spPr>
          <a:xfrm>
            <a:off x="605225" y="5172184"/>
            <a:ext cx="45559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Protección de datos de carácter personal como derecho fundamental y autónomo</a:t>
            </a:r>
          </a:p>
        </p:txBody>
      </p:sp>
      <p:sp>
        <p:nvSpPr>
          <p:cNvPr id="9" name="CuadroTexto 8"/>
          <p:cNvSpPr txBox="1"/>
          <p:nvPr/>
        </p:nvSpPr>
        <p:spPr>
          <a:xfrm>
            <a:off x="7585321" y="5990582"/>
            <a:ext cx="4026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Se reconoce la protección de datos personales como derecho humano. </a:t>
            </a: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3026" y="3151053"/>
            <a:ext cx="3577388" cy="2729558"/>
          </a:xfrm>
          <a:prstGeom prst="rect">
            <a:avLst/>
          </a:prstGeom>
        </p:spPr>
      </p:pic>
      <p:sp>
        <p:nvSpPr>
          <p:cNvPr id="15" name="Rectángulo 14"/>
          <p:cNvSpPr/>
          <p:nvPr/>
        </p:nvSpPr>
        <p:spPr>
          <a:xfrm>
            <a:off x="9115139" y="2487084"/>
            <a:ext cx="966932"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2009</a:t>
            </a:r>
          </a:p>
        </p:txBody>
      </p:sp>
      <p:pic>
        <p:nvPicPr>
          <p:cNvPr id="16" name="Imagen 15"/>
          <p:cNvPicPr>
            <a:picLocks noChangeAspect="1"/>
          </p:cNvPicPr>
          <p:nvPr/>
        </p:nvPicPr>
        <p:blipFill>
          <a:blip r:embed="rId6"/>
          <a:stretch>
            <a:fillRect/>
          </a:stretch>
        </p:blipFill>
        <p:spPr>
          <a:xfrm>
            <a:off x="2398529" y="5713190"/>
            <a:ext cx="969348" cy="554784"/>
          </a:xfrm>
          <a:prstGeom prst="rect">
            <a:avLst/>
          </a:prstGeom>
        </p:spPr>
      </p:pic>
      <p:sp>
        <p:nvSpPr>
          <p:cNvPr id="11" name="CuadroTexto 10"/>
          <p:cNvSpPr txBox="1"/>
          <p:nvPr/>
        </p:nvSpPr>
        <p:spPr>
          <a:xfrm>
            <a:off x="1682642" y="1131864"/>
            <a:ext cx="2733951" cy="430887"/>
          </a:xfrm>
          <a:prstGeom prst="rect">
            <a:avLst/>
          </a:prstGeom>
          <a:noFill/>
        </p:spPr>
        <p:txBody>
          <a:bodyPr wrap="square" rtlCol="0">
            <a:spAutoFit/>
          </a:bodyPr>
          <a:lstStyle/>
          <a:p>
            <a:r>
              <a:rPr lang="es-MX" sz="2200" b="1" dirty="0"/>
              <a:t>1.2. Normatividad.</a:t>
            </a:r>
          </a:p>
        </p:txBody>
      </p:sp>
      <p:sp>
        <p:nvSpPr>
          <p:cNvPr id="12" name="CuadroTexto 11"/>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Tree>
    <p:extLst>
      <p:ext uri="{BB962C8B-B14F-4D97-AF65-F5344CB8AC3E}">
        <p14:creationId xmlns:p14="http://schemas.microsoft.com/office/powerpoint/2010/main" val="119003999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1682642" cy="1121761"/>
          </a:xfrm>
          <a:prstGeom prst="rect">
            <a:avLst/>
          </a:prstGeom>
        </p:spPr>
      </p:pic>
      <p:pic>
        <p:nvPicPr>
          <p:cNvPr id="2" name="Imagen 1"/>
          <p:cNvPicPr>
            <a:picLocks noChangeAspect="1"/>
          </p:cNvPicPr>
          <p:nvPr/>
        </p:nvPicPr>
        <p:blipFill>
          <a:blip r:embed="rId4"/>
          <a:stretch>
            <a:fillRect/>
          </a:stretch>
        </p:blipFill>
        <p:spPr>
          <a:xfrm>
            <a:off x="572754" y="4058060"/>
            <a:ext cx="2896490" cy="1627773"/>
          </a:xfrm>
          <a:prstGeom prst="rect">
            <a:avLst/>
          </a:prstGeom>
        </p:spPr>
      </p:pic>
      <p:pic>
        <p:nvPicPr>
          <p:cNvPr id="3" name="Imagen 2"/>
          <p:cNvPicPr>
            <a:picLocks noChangeAspect="1"/>
          </p:cNvPicPr>
          <p:nvPr/>
        </p:nvPicPr>
        <p:blipFill>
          <a:blip r:embed="rId5"/>
          <a:stretch>
            <a:fillRect/>
          </a:stretch>
        </p:blipFill>
        <p:spPr>
          <a:xfrm>
            <a:off x="841321" y="5685833"/>
            <a:ext cx="2359356" cy="554784"/>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515" y="4022390"/>
            <a:ext cx="3705727" cy="1631786"/>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2821" y="2276558"/>
            <a:ext cx="3368842" cy="2328945"/>
          </a:xfrm>
          <a:prstGeom prst="rect">
            <a:avLst/>
          </a:prstGeom>
        </p:spPr>
      </p:pic>
      <p:cxnSp>
        <p:nvCxnSpPr>
          <p:cNvPr id="11" name="Conector recto de flecha 10"/>
          <p:cNvCxnSpPr/>
          <p:nvPr/>
        </p:nvCxnSpPr>
        <p:spPr>
          <a:xfrm flipH="1">
            <a:off x="2935706" y="3334871"/>
            <a:ext cx="593558" cy="547318"/>
          </a:xfrm>
          <a:prstGeom prst="straightConnector1">
            <a:avLst/>
          </a:prstGeom>
          <a:ln w="889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7974106" y="3334871"/>
            <a:ext cx="688631" cy="547318"/>
          </a:xfrm>
          <a:prstGeom prst="straightConnector1">
            <a:avLst/>
          </a:prstGeom>
          <a:ln w="889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9887755" y="5686226"/>
            <a:ext cx="966932"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2017</a:t>
            </a:r>
          </a:p>
        </p:txBody>
      </p:sp>
      <p:pic>
        <p:nvPicPr>
          <p:cNvPr id="17" name="Imagen 16"/>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203000"/>
                    </a14:imgEffect>
                  </a14:imgLayer>
                </a14:imgProps>
              </a:ext>
              <a:ext uri="{28A0092B-C50C-407E-A947-70E740481C1C}">
                <a14:useLocalDpi xmlns:a14="http://schemas.microsoft.com/office/drawing/2010/main" val="0"/>
              </a:ext>
            </a:extLst>
          </a:blip>
          <a:stretch>
            <a:fillRect/>
          </a:stretch>
        </p:blipFill>
        <p:spPr>
          <a:xfrm>
            <a:off x="10640132" y="1312614"/>
            <a:ext cx="1004488" cy="965366"/>
          </a:xfrm>
          <a:prstGeom prst="rect">
            <a:avLst/>
          </a:prstGeom>
          <a:effectLst>
            <a:outerShdw blurRad="50800" dist="50800" dir="5400000" algn="ctr" rotWithShape="0">
              <a:srgbClr val="000000">
                <a:alpha val="0"/>
              </a:srgbClr>
            </a:outerShdw>
          </a:effectLst>
        </p:spPr>
      </p:pic>
      <p:sp>
        <p:nvSpPr>
          <p:cNvPr id="12" name="CuadroTexto 11"/>
          <p:cNvSpPr txBox="1"/>
          <p:nvPr/>
        </p:nvSpPr>
        <p:spPr>
          <a:xfrm>
            <a:off x="1682642" y="1131864"/>
            <a:ext cx="2733951" cy="430887"/>
          </a:xfrm>
          <a:prstGeom prst="rect">
            <a:avLst/>
          </a:prstGeom>
          <a:noFill/>
        </p:spPr>
        <p:txBody>
          <a:bodyPr wrap="square" rtlCol="0">
            <a:spAutoFit/>
          </a:bodyPr>
          <a:lstStyle/>
          <a:p>
            <a:r>
              <a:rPr lang="es-MX" sz="2200" b="1" dirty="0"/>
              <a:t>1.2. Normatividad.</a:t>
            </a:r>
          </a:p>
        </p:txBody>
      </p:sp>
      <p:sp>
        <p:nvSpPr>
          <p:cNvPr id="15" name="CuadroTexto 14"/>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Tree>
    <p:extLst>
      <p:ext uri="{BB962C8B-B14F-4D97-AF65-F5344CB8AC3E}">
        <p14:creationId xmlns:p14="http://schemas.microsoft.com/office/powerpoint/2010/main" val="299282450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1682642" cy="1121761"/>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671" y="1726090"/>
            <a:ext cx="2143125" cy="2143125"/>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994" y="4323393"/>
            <a:ext cx="2321821" cy="2374186"/>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2017" y="2326777"/>
            <a:ext cx="2447925" cy="1866900"/>
          </a:xfrm>
          <a:prstGeom prst="rect">
            <a:avLst/>
          </a:prstGeom>
        </p:spPr>
      </p:pic>
      <p:sp>
        <p:nvSpPr>
          <p:cNvPr id="9" name="CuadroTexto 8"/>
          <p:cNvSpPr txBox="1"/>
          <p:nvPr/>
        </p:nvSpPr>
        <p:spPr>
          <a:xfrm>
            <a:off x="5038699" y="1063100"/>
            <a:ext cx="17310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Servidor Público</a:t>
            </a:r>
          </a:p>
        </p:txBody>
      </p:sp>
      <p:sp>
        <p:nvSpPr>
          <p:cNvPr id="11" name="CuadroTexto 10"/>
          <p:cNvSpPr txBox="1"/>
          <p:nvPr/>
        </p:nvSpPr>
        <p:spPr>
          <a:xfrm>
            <a:off x="412331" y="2091627"/>
            <a:ext cx="16844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Respeto</a:t>
            </a:r>
          </a:p>
        </p:txBody>
      </p:sp>
      <p:sp>
        <p:nvSpPr>
          <p:cNvPr id="12" name="CuadroTexto 11"/>
          <p:cNvSpPr txBox="1"/>
          <p:nvPr/>
        </p:nvSpPr>
        <p:spPr>
          <a:xfrm>
            <a:off x="10042358" y="4604084"/>
            <a:ext cx="16275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Protección y defensa</a:t>
            </a:r>
          </a:p>
        </p:txBody>
      </p:sp>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80" y="2460959"/>
            <a:ext cx="2143125" cy="2143125"/>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3209" y="4323393"/>
            <a:ext cx="3600799" cy="2179007"/>
          </a:xfrm>
          <a:prstGeom prst="rect">
            <a:avLst/>
          </a:prstGeom>
        </p:spPr>
      </p:pic>
      <p:sp>
        <p:nvSpPr>
          <p:cNvPr id="15" name="CuadroTexto 14"/>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 Generación de conciencia.</a:t>
            </a:r>
          </a:p>
        </p:txBody>
      </p:sp>
      <p:sp>
        <p:nvSpPr>
          <p:cNvPr id="16" name="CuadroTexto 15"/>
          <p:cNvSpPr txBox="1"/>
          <p:nvPr/>
        </p:nvSpPr>
        <p:spPr>
          <a:xfrm>
            <a:off x="1682642" y="1131864"/>
            <a:ext cx="2733951" cy="430887"/>
          </a:xfrm>
          <a:prstGeom prst="rect">
            <a:avLst/>
          </a:prstGeom>
          <a:noFill/>
        </p:spPr>
        <p:txBody>
          <a:bodyPr wrap="square" rtlCol="0">
            <a:spAutoFit/>
          </a:bodyPr>
          <a:lstStyle/>
          <a:p>
            <a:r>
              <a:rPr lang="es-MX" sz="2200" b="1" dirty="0"/>
              <a:t>1.2. Importancia.</a:t>
            </a:r>
          </a:p>
        </p:txBody>
      </p:sp>
    </p:spTree>
    <p:extLst>
      <p:ext uri="{BB962C8B-B14F-4D97-AF65-F5344CB8AC3E}">
        <p14:creationId xmlns:p14="http://schemas.microsoft.com/office/powerpoint/2010/main" val="119906947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18407" y="176646"/>
            <a:ext cx="9798627" cy="553998"/>
          </a:xfrm>
          <a:prstGeom prst="rect">
            <a:avLst/>
          </a:prstGeom>
          <a:noFill/>
        </p:spPr>
        <p:txBody>
          <a:bodyPr wrap="square" rtlCol="0">
            <a:spAutoFit/>
          </a:bodyPr>
          <a:lstStyle/>
          <a:p>
            <a:r>
              <a:rPr lang="es-MX" sz="3000" dirty="0">
                <a:solidFill>
                  <a:schemeClr val="bg1"/>
                </a:solidFill>
              </a:rPr>
              <a:t>II. Generalidades.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11" y="2254541"/>
            <a:ext cx="4981362" cy="3961157"/>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685" y="1536053"/>
            <a:ext cx="1392394" cy="1893656"/>
          </a:xfrm>
          <a:prstGeom prst="rect">
            <a:avLst/>
          </a:prstGeom>
        </p:spPr>
      </p:pic>
      <p:grpSp>
        <p:nvGrpSpPr>
          <p:cNvPr id="6" name="Grupo 5"/>
          <p:cNvGrpSpPr/>
          <p:nvPr/>
        </p:nvGrpSpPr>
        <p:grpSpPr>
          <a:xfrm>
            <a:off x="6988179" y="1262865"/>
            <a:ext cx="2980072" cy="1131999"/>
            <a:chOff x="0" y="270933"/>
            <a:chExt cx="8128000" cy="4876800"/>
          </a:xfrm>
        </p:grpSpPr>
        <p:sp>
          <p:nvSpPr>
            <p:cNvPr id="7" name="Rectángulo 6"/>
            <p:cNvSpPr/>
            <p:nvPr/>
          </p:nvSpPr>
          <p:spPr>
            <a:xfrm>
              <a:off x="0" y="270933"/>
              <a:ext cx="8128000" cy="48768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uadroTexto 7"/>
            <p:cNvSpPr txBox="1"/>
            <p:nvPr/>
          </p:nvSpPr>
          <p:spPr>
            <a:xfrm>
              <a:off x="0" y="270933"/>
              <a:ext cx="8128000" cy="487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3000" dirty="0"/>
                <a:t>Art. 6</a:t>
              </a:r>
            </a:p>
            <a:p>
              <a:pPr marL="0" lvl="0" indent="0" algn="ctr" defTabSz="2889250">
                <a:lnSpc>
                  <a:spcPct val="90000"/>
                </a:lnSpc>
                <a:spcBef>
                  <a:spcPct val="0"/>
                </a:spcBef>
                <a:spcAft>
                  <a:spcPct val="35000"/>
                </a:spcAft>
                <a:buNone/>
              </a:pPr>
              <a:r>
                <a:rPr lang="es-ES" sz="3000" dirty="0"/>
                <a:t> Base A.</a:t>
              </a:r>
              <a:endParaRPr lang="es-ES" sz="3000" kern="1200" dirty="0"/>
            </a:p>
          </p:txBody>
        </p:sp>
      </p:grpSp>
      <p:grpSp>
        <p:nvGrpSpPr>
          <p:cNvPr id="9" name="Grupo 8"/>
          <p:cNvGrpSpPr/>
          <p:nvPr/>
        </p:nvGrpSpPr>
        <p:grpSpPr>
          <a:xfrm>
            <a:off x="6988179" y="3027273"/>
            <a:ext cx="2980072" cy="770049"/>
            <a:chOff x="0" y="270933"/>
            <a:chExt cx="8128000" cy="4876800"/>
          </a:xfrm>
        </p:grpSpPr>
        <p:sp>
          <p:nvSpPr>
            <p:cNvPr id="10" name="Rectángulo 9"/>
            <p:cNvSpPr/>
            <p:nvPr/>
          </p:nvSpPr>
          <p:spPr>
            <a:xfrm>
              <a:off x="0" y="270933"/>
              <a:ext cx="8128000" cy="48768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uadroTexto 10"/>
            <p:cNvSpPr txBox="1"/>
            <p:nvPr/>
          </p:nvSpPr>
          <p:spPr>
            <a:xfrm>
              <a:off x="0" y="270933"/>
              <a:ext cx="8128000" cy="487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3000" dirty="0"/>
                <a:t>Art. 16.</a:t>
              </a:r>
              <a:endParaRPr lang="es-ES" sz="3000" kern="1200" dirty="0"/>
            </a:p>
          </p:txBody>
        </p:sp>
      </p:gr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315" y="4235119"/>
            <a:ext cx="3327800" cy="1822762"/>
          </a:xfrm>
          <a:prstGeom prst="rect">
            <a:avLst/>
          </a:prstGeom>
        </p:spPr>
      </p:pic>
      <p:sp>
        <p:nvSpPr>
          <p:cNvPr id="13" name="Flecha: a la derecha 12"/>
          <p:cNvSpPr/>
          <p:nvPr/>
        </p:nvSpPr>
        <p:spPr>
          <a:xfrm rot="20530462">
            <a:off x="5839714" y="1826029"/>
            <a:ext cx="746974" cy="321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 la derecha 13"/>
          <p:cNvSpPr/>
          <p:nvPr/>
        </p:nvSpPr>
        <p:spPr>
          <a:xfrm rot="972397">
            <a:off x="5853854" y="2866319"/>
            <a:ext cx="746974" cy="321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976500" y="1536053"/>
            <a:ext cx="2341192" cy="400110"/>
          </a:xfrm>
          <a:prstGeom prst="rect">
            <a:avLst/>
          </a:prstGeom>
          <a:noFill/>
        </p:spPr>
        <p:txBody>
          <a:bodyPr wrap="square" rtlCol="0">
            <a:spAutoFit/>
          </a:bodyPr>
          <a:lstStyle/>
          <a:p>
            <a:r>
              <a:rPr lang="es-MX" sz="2000" b="1" dirty="0"/>
              <a:t>2.1. Objeto</a:t>
            </a:r>
          </a:p>
        </p:txBody>
      </p:sp>
    </p:spTree>
    <p:extLst>
      <p:ext uri="{BB962C8B-B14F-4D97-AF65-F5344CB8AC3E}">
        <p14:creationId xmlns:p14="http://schemas.microsoft.com/office/powerpoint/2010/main" val="2290524228"/>
      </p:ext>
    </p:extLst>
  </p:cSld>
  <p:clrMapOvr>
    <a:masterClrMapping/>
  </p:clrMapOvr>
  <p:transition spd="slow">
    <p:cover/>
  </p:transition>
</p:sld>
</file>

<file path=ppt/theme/theme1.xml><?xml version="1.0" encoding="utf-8"?>
<a:theme xmlns:a="http://schemas.openxmlformats.org/drawingml/2006/main" name="Tema in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 inai" id="{55A857C2-014D-40BA-9492-1FDEAA8DAB44}" vid="{87B3F71F-0FE4-4309-9DD7-1BEC4027C7B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 diap.</Template>
  <TotalTime>3103</TotalTime>
  <Words>3486</Words>
  <Application>Microsoft Office PowerPoint</Application>
  <PresentationFormat>Panorámica</PresentationFormat>
  <Paragraphs>486</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Arial Narrow</vt:lpstr>
      <vt:lpstr>Calibri</vt:lpstr>
      <vt:lpstr>Times New Roman</vt:lpstr>
      <vt:lpstr>Trebuchet MS</vt:lpstr>
      <vt:lpstr>Tema inai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Berenice Contreras García</dc:creator>
  <cp:lastModifiedBy>Laris Cutino, Christian</cp:lastModifiedBy>
  <cp:revision>164</cp:revision>
  <dcterms:created xsi:type="dcterms:W3CDTF">2017-02-07T22:19:05Z</dcterms:created>
  <dcterms:modified xsi:type="dcterms:W3CDTF">2018-08-13T16:08:09Z</dcterms:modified>
</cp:coreProperties>
</file>